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1"/>
  </p:notesMasterIdLst>
  <p:handoutMasterIdLst>
    <p:handoutMasterId r:id="rId12"/>
  </p:handoutMasterIdLst>
  <p:sldIdLst>
    <p:sldId id="390" r:id="rId2"/>
    <p:sldId id="258" r:id="rId3"/>
    <p:sldId id="391" r:id="rId4"/>
    <p:sldId id="354" r:id="rId5"/>
    <p:sldId id="356" r:id="rId6"/>
    <p:sldId id="357" r:id="rId7"/>
    <p:sldId id="359" r:id="rId8"/>
    <p:sldId id="393" r:id="rId9"/>
    <p:sldId id="37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12/20/2023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452718"/>
            <a:ext cx="9698137" cy="9711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Word Tokenization:</a:t>
            </a:r>
            <a:r>
              <a:rPr lang="en-US" dirty="0"/>
              <a:t/>
            </a:r>
            <a:br>
              <a:rPr lang="en-US" dirty="0"/>
            </a:b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b="1" u="sng" dirty="0" smtClean="0"/>
              <a:t> 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7" y="1423851"/>
            <a:ext cx="92059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tokenization is the process of breaking a text into words, phrases, symbols, or other meaningful elements, referred to as tokens.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(NLP), tokenization is a crucial step in preparing text data for analysis. Tokens are the building blocks that algorithms use to understand and process language.</a:t>
            </a:r>
          </a:p>
        </p:txBody>
      </p:sp>
    </p:spTree>
    <p:extLst>
      <p:ext uri="{BB962C8B-B14F-4D97-AF65-F5344CB8AC3E}">
        <p14:creationId xmlns:p14="http://schemas.microsoft.com/office/powerpoint/2010/main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9085" y="796835"/>
            <a:ext cx="84249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Sentence Tokenization</a:t>
            </a:r>
            <a:r>
              <a:rPr lang="en-US" sz="2400" b="1" dirty="0" smtClean="0"/>
              <a:t>:</a:t>
            </a:r>
          </a:p>
          <a:p>
            <a:endParaRPr lang="en-US" sz="24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tokenization is the process of breaking down a text into its individual sentences. The goal is to divide a body of text into meaningful and syntactically complete units, which are sentences.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involves identifying the boundaries between sentences, typically marked by punctuation such as periods, exclamation points, or question marks.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63445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534" y="473604"/>
            <a:ext cx="9492931" cy="679269"/>
          </a:xfrm>
        </p:spPr>
        <p:txBody>
          <a:bodyPr>
            <a:normAutofit/>
          </a:bodyPr>
          <a:lstStyle/>
          <a:p>
            <a:r>
              <a:rPr lang="en-US" b="1" dirty="0"/>
              <a:t>Named Entity Recognition (NER):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2" y="1240971"/>
            <a:ext cx="9313817" cy="506838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Named </a:t>
            </a:r>
            <a:r>
              <a:rPr lang="en-US" sz="2800" dirty="0"/>
              <a:t>Entity Recognition is a natural language processing (NLP) technique that involves the identification and classification of named entities (such as persons, organizations, locations, dates, and more) within a text. </a:t>
            </a: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goal is to extract structured information from unstructured text.</a:t>
            </a:r>
          </a:p>
          <a:p>
            <a:pPr algn="just">
              <a:buFont typeface="Wingdings" pitchFamily="2" charset="2"/>
              <a:buChar char="Ø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9006" y="836019"/>
            <a:ext cx="9836331" cy="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7" y="1260344"/>
            <a:ext cx="91023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tagging, often abbreviated as POS tagging or simply POS, is a natural language processing (NLP) task that involves assigning a specific part-of-speech label (such as noun, verb, adjective, etc.) to each word in a sentence.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POS tagging is to analyze and understand the grammatical structure of a sentence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Here are some common parts of speech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0960" y="341646"/>
            <a:ext cx="5579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Part-of-Speech Tagging (POS Tagging):</a:t>
            </a:r>
            <a:endParaRPr 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70264" y="840011"/>
            <a:ext cx="9339942" cy="51819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 (NN):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that represents a person, place, thing, or idea.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 (VB):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that describes an action or occurrence.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Adjective (JJ):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that modifies or describes a noun.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Adverb (RB):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that modifies or describes a verb, adjective, or other adverbs.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Pronoun (PRP):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that takes the place of a noun.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Preposition (IN):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that shows the relationship between a noun (or pronoun) and other elements in a sentence.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Conjunction (CC):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that connects words, phrases, or clauses.</a:t>
            </a:r>
          </a:p>
          <a:p>
            <a:pPr marL="0" lvl="0" indent="0">
              <a:buNone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98366" y="836021"/>
            <a:ext cx="9072206" cy="39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313510"/>
            <a:ext cx="9858692" cy="95358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Lemmatization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4" y="1123407"/>
            <a:ext cx="9248502" cy="540802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is a natural language processing (NLP) technique that involves reducing words to their base or root form, known as the lemma.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lemmatization is to normalize words, grouping together different inflected forms of a word so that they can be analyzed as a single item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English, lemmatization typically involves reducing words </a:t>
            </a:r>
            <a:r>
              <a:rPr lang="en-US" sz="2400" dirty="0"/>
              <a:t>to their base form</a:t>
            </a:r>
            <a:r>
              <a:rPr lang="en-US" sz="2400" b="1" dirty="0"/>
              <a:t>. For example</a:t>
            </a:r>
            <a:r>
              <a:rPr lang="en-US" sz="2400" dirty="0"/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lemma of "running" is "run."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lemma of "better" is "good."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91440" y="921778"/>
            <a:ext cx="9535885" cy="13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7989" y="1841863"/>
            <a:ext cx="727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https://colab.research.google.com/drive/1V4oQrHztG__jtrmm4DzbzRQ4uxmSmv1N?usp=sharing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59366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8734</TotalTime>
  <Words>423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PowerPoint Presentation</vt:lpstr>
      <vt:lpstr>Word Tokenization:    </vt:lpstr>
      <vt:lpstr>PowerPoint Presentation</vt:lpstr>
      <vt:lpstr>Named Entity Recognition (NER):</vt:lpstr>
      <vt:lpstr>PowerPoint Presentation</vt:lpstr>
      <vt:lpstr>PowerPoint Presentation</vt:lpstr>
      <vt:lpstr> Lemmatization</vt:lpstr>
      <vt:lpstr>PowerPoint Presentation</vt:lpstr>
      <vt:lpstr> Thank You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567</cp:revision>
  <cp:lastPrinted>2019-03-11T07:04:42Z</cp:lastPrinted>
  <dcterms:created xsi:type="dcterms:W3CDTF">2018-07-13T16:31:18Z</dcterms:created>
  <dcterms:modified xsi:type="dcterms:W3CDTF">2023-12-20T18:45:19Z</dcterms:modified>
</cp:coreProperties>
</file>