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1"/>
  </p:notesMasterIdLst>
  <p:handoutMasterIdLst>
    <p:handoutMasterId r:id="rId12"/>
  </p:handoutMasterIdLst>
  <p:sldIdLst>
    <p:sldId id="390" r:id="rId2"/>
    <p:sldId id="415" r:id="rId3"/>
    <p:sldId id="417" r:id="rId4"/>
    <p:sldId id="418" r:id="rId5"/>
    <p:sldId id="419" r:id="rId6"/>
    <p:sldId id="420" r:id="rId7"/>
    <p:sldId id="421" r:id="rId8"/>
    <p:sldId id="422" r:id="rId9"/>
    <p:sldId id="374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949"/>
    <a:srgbClr val="889B52"/>
    <a:srgbClr val="D1DDB0"/>
    <a:srgbClr val="A6CDBD"/>
    <a:srgbClr val="EE6E4B"/>
    <a:srgbClr val="77623D"/>
    <a:srgbClr val="F39E87"/>
    <a:srgbClr val="DBCEB7"/>
    <a:srgbClr val="D6D1C8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228" y="-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45E9-197A-47B1-AEF3-F977D17F169E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C1DE-F9C7-465F-97C3-43BE584D1F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8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DAE0583-90E0-4DC7-97CC-66F8E7253EC8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A8D750-A76A-456C-A46B-F4AEFB2032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289A-B170-474C-83BE-E43F8EECF514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404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81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6957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30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372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4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5B7-8E49-49B7-9AF5-D247E978963C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8079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B17-04CC-42A2-A241-5129679C85A6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268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DC2A-56D1-4C31-9B84-F9D15B143A33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219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DBE-61D1-4D82-8498-7BFFAD803BD2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754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780-7598-4459-A56B-D5F18339AB95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191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054B-9EDA-43CD-B58C-33F3FA6837D0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7923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B103-F5FD-428B-B1C8-7D2EEAB33FFC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2417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91E-AB61-4D79-94B3-8A4F23AC4641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4075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871-8C3E-4CBE-9C42-C92608223F22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61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C78-3771-4E36-859D-28880DA8B573}" type="datetime1">
              <a:rPr lang="en-US" smtClean="0"/>
              <a:pPr/>
              <a:t>2/25/2024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53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F729-F9EB-46E1-B6CA-A9DC3E44D512}" type="datetime1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ransition>
    <p:wedg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8087843" cy="188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With the name of Allah, Who is the most Gracious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and Merciful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Image result for bismillah in urd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3" y="509451"/>
            <a:ext cx="6753497" cy="138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2193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CA6D-2313-46A2-B773-FFF6CB748D80}" type="slidenum">
              <a:rPr lang="en-US"/>
              <a:pPr/>
              <a:t>2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Linear search </a:t>
            </a:r>
            <a:r>
              <a:rPr lang="en-US" b="1" dirty="0" smtClean="0">
                <a:solidFill>
                  <a:schemeClr val="tx1"/>
                </a:solidFill>
              </a:rPr>
              <a:t>Algorithm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735015"/>
            <a:ext cx="8830081" cy="4306347"/>
          </a:xfrm>
        </p:spPr>
        <p:txBody>
          <a:bodyPr>
            <a:noAutofit/>
          </a:bodyPr>
          <a:lstStyle/>
          <a:p>
            <a:pPr marL="838200" lvl="1" indent="-381000" algn="just">
              <a:lnSpc>
                <a:spcPct val="90000"/>
              </a:lnSpc>
            </a:pPr>
            <a:r>
              <a:rPr lang="en-US" sz="2800" dirty="0"/>
              <a:t>Linear search is a simple searching algorithm that sequentially checks each element in a collection (such as an array) until a match is found or the entire collection has been traversed. </a:t>
            </a:r>
            <a:endParaRPr lang="en-US" sz="2800" dirty="0" smtClean="0"/>
          </a:p>
          <a:p>
            <a:pPr marL="838200" lvl="1" indent="-381000" algn="just">
              <a:lnSpc>
                <a:spcPct val="90000"/>
              </a:lnSpc>
            </a:pPr>
            <a:r>
              <a:rPr lang="en-US" sz="2800" dirty="0" smtClean="0"/>
              <a:t>It </a:t>
            </a:r>
            <a:r>
              <a:rPr lang="en-US" sz="2800" dirty="0"/>
              <a:t>is also known as a sequential search.</a:t>
            </a:r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44552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</a:t>
            </a:r>
            <a:r>
              <a:rPr lang="en-US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search works</a:t>
            </a:r>
            <a:r>
              <a:rPr lang="en-US" sz="32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 sz="32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68952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1.Start </a:t>
            </a:r>
            <a:r>
              <a:rPr lang="en-US" sz="3200" dirty="0"/>
              <a:t>from the beginning of the collection</a:t>
            </a:r>
            <a:r>
              <a:rPr lang="en-US" sz="3200" dirty="0" smtClean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2</a:t>
            </a:r>
            <a:r>
              <a:rPr lang="en-US" sz="3200" dirty="0"/>
              <a:t>. Compare each element with the target value</a:t>
            </a:r>
            <a:r>
              <a:rPr lang="en-US" sz="3200" dirty="0" smtClean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3</a:t>
            </a:r>
            <a:r>
              <a:rPr lang="en-US" sz="3200" dirty="0"/>
              <a:t>. If the element matches the target value, return its index</a:t>
            </a:r>
            <a:r>
              <a:rPr lang="en-US" sz="3200" dirty="0" smtClean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4</a:t>
            </a:r>
            <a:r>
              <a:rPr lang="en-US" sz="3200" dirty="0"/>
              <a:t>. If the end of the collection is reached without finding a match, return a special value (e.g., -1) to indicate that the target value is not present.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19940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063"/>
            <a:ext cx="8596668" cy="44353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/>
              <a:t>Linear search is straightforward and easy to implement, making it useful for searching small collections or when the collection is not sorted. </a:t>
            </a: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However</a:t>
            </a:r>
            <a:r>
              <a:rPr lang="en-US" sz="3200" dirty="0"/>
              <a:t>, it's not efficient for large collections because it has a time complexity of O(n), where n is the number of elements in the collection. This means that the time it takes to perform a linear search increases linearly with the size of the collection.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38288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Importance of linear search: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381" y="152754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600" dirty="0"/>
              <a:t>1. </a:t>
            </a:r>
            <a:r>
              <a:rPr lang="en-US" sz="3600" b="1" dirty="0" smtClean="0"/>
              <a:t>Simplicity: </a:t>
            </a:r>
            <a:r>
              <a:rPr lang="en-US" sz="3600" dirty="0"/>
              <a:t>Linear search is easy to understand and implement, making it a good choice for simple applications or when efficiency is not a primary concern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 smtClean="0"/>
              <a:t>2</a:t>
            </a:r>
            <a:r>
              <a:rPr lang="en-US" sz="3600" b="1" dirty="0"/>
              <a:t>. </a:t>
            </a:r>
            <a:r>
              <a:rPr lang="en-US" sz="3600" b="1" dirty="0" smtClean="0"/>
              <a:t>Versatility: </a:t>
            </a:r>
            <a:r>
              <a:rPr lang="en-US" sz="3600" dirty="0"/>
              <a:t>Linear search can be applied to any type of collection (e.g., arrays, lists) and does not require the collection to be sorted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 smtClean="0"/>
              <a:t>3</a:t>
            </a:r>
            <a:r>
              <a:rPr lang="en-US" sz="3600" dirty="0"/>
              <a:t>. </a:t>
            </a:r>
            <a:r>
              <a:rPr lang="en-US" sz="3600" b="1" dirty="0" smtClean="0"/>
              <a:t>Debugging </a:t>
            </a:r>
            <a:r>
              <a:rPr lang="en-US" sz="3600" b="1" dirty="0"/>
              <a:t>and Educational </a:t>
            </a:r>
            <a:r>
              <a:rPr lang="en-US" sz="3600" b="1" dirty="0" smtClean="0"/>
              <a:t>Purposes: </a:t>
            </a:r>
            <a:r>
              <a:rPr lang="en-US" sz="3600" dirty="0"/>
              <a:t>Linear search is often used in educational settings to introduce the concept of searching algorithms and for understanding basic algorithmic principles.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27653"/>
      </p:ext>
    </p:ext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Properties of linear search: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Time Complexity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Linear search has a time complexity of O(n), where n is the number of elements in the collection. This means that in the worst-case scenario, the time taken to perform a linear search increases linearly with the size of the collection.-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Space Complexity: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Linear search has a space complexity of O(1), meaning that it requires a constant amount of additional memory regardless of the size of the collection.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81941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504" y="1890958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Unsorted Collections: </a:t>
            </a:r>
            <a:r>
              <a:rPr lang="en-US" sz="3200" dirty="0"/>
              <a:t>Linear search can be used on unsorted collections, but it does not take advantage of any ordering within the collection.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43689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0953" y="792540"/>
            <a:ext cx="85461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Suppose we have an array of integers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[ 4, 7, 2, 9, 5, 1 ]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Let's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say we want to search for the value 9 within this array using linear search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the beginning of the 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Compare each element with the target value (9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 at index 0 (4) does not match.4.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 at index 1 (7) does not match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element at index 2 (2) does not match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element at index 3 (9) matches.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index 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entire array is traversed without finding a match, return -1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target value 9 is found at index 3 using linear search.</a:t>
            </a:r>
          </a:p>
        </p:txBody>
      </p:sp>
    </p:spTree>
    <p:extLst>
      <p:ext uri="{BB962C8B-B14F-4D97-AF65-F5344CB8AC3E}">
        <p14:creationId xmlns:p14="http://schemas.microsoft.com/office/powerpoint/2010/main" val="734274195"/>
      </p:ext>
    </p:extLst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18" y="950680"/>
            <a:ext cx="8911687" cy="448346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11500" dirty="0" smtClean="0">
                <a:latin typeface="Curlz MT" pitchFamily="82" charset="0"/>
              </a:rPr>
              <a:t>Thank You</a:t>
            </a:r>
            <a:endParaRPr lang="en-US" sz="9600" dirty="0">
              <a:latin typeface="Curlz MT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9216</TotalTime>
  <Words>553</Words>
  <Application>Microsoft Office PowerPoint</Application>
  <PresentationFormat>Custom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PowerPoint Presentation</vt:lpstr>
      <vt:lpstr>Linear search Algorithm</vt:lpstr>
      <vt:lpstr>How linear search works:</vt:lpstr>
      <vt:lpstr>PowerPoint Presentation</vt:lpstr>
      <vt:lpstr>Importance of linear search:</vt:lpstr>
      <vt:lpstr>Properties of linear search:</vt:lpstr>
      <vt:lpstr>PowerPoint Presentation</vt:lpstr>
      <vt:lpstr>PowerPoint Presentation</vt:lpstr>
      <vt:lpstr> Thank You</vt:lpstr>
    </vt:vector>
  </TitlesOfParts>
  <Company>MRT www.Win2Farsi.com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Muneer Umar</dc:creator>
  <cp:lastModifiedBy>DELL</cp:lastModifiedBy>
  <cp:revision>681</cp:revision>
  <cp:lastPrinted>2019-03-11T07:04:42Z</cp:lastPrinted>
  <dcterms:created xsi:type="dcterms:W3CDTF">2018-07-13T16:31:18Z</dcterms:created>
  <dcterms:modified xsi:type="dcterms:W3CDTF">2024-02-26T04:16:22Z</dcterms:modified>
</cp:coreProperties>
</file>