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2/26/2024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614B-2A1B-4417-AC26-3CCC0D968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dirty="0"/>
              <a:t>Order &amp; Growth Rate Of                    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365C3-3244-4C97-9417-FA02245C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28" y="4541520"/>
            <a:ext cx="7891272" cy="1069848"/>
          </a:xfrm>
        </p:spPr>
        <p:txBody>
          <a:bodyPr>
            <a:normAutofit/>
          </a:bodyPr>
          <a:lstStyle/>
          <a:p>
            <a:r>
              <a:rPr lang="en-US" sz="2800" dirty="0"/>
              <a:t>Presented by : Muhammad Atif</a:t>
            </a:r>
          </a:p>
        </p:txBody>
      </p:sp>
    </p:spTree>
    <p:extLst>
      <p:ext uri="{BB962C8B-B14F-4D97-AF65-F5344CB8AC3E}">
        <p14:creationId xmlns:p14="http://schemas.microsoft.com/office/powerpoint/2010/main" val="410658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D8A2-231C-409D-BA58-D774343A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944D-94E9-4E19-B2BC-75982B3C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What is growth rate of an algorithm 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What is the order of an algorithm 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What is recurrence relation &amp; substitution method ?</a:t>
            </a:r>
          </a:p>
        </p:txBody>
      </p:sp>
    </p:spTree>
    <p:extLst>
      <p:ext uri="{BB962C8B-B14F-4D97-AF65-F5344CB8AC3E}">
        <p14:creationId xmlns:p14="http://schemas.microsoft.com/office/powerpoint/2010/main" val="2873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4A5B-658E-4869-BB3A-A945BA0A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736"/>
            <a:ext cx="10515600" cy="1609344"/>
          </a:xfrm>
        </p:spPr>
        <p:txBody>
          <a:bodyPr/>
          <a:lstStyle/>
          <a:p>
            <a:r>
              <a:rPr lang="en-US" dirty="0"/>
              <a:t>What is Growth rate of Algorithm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0375-A3AE-49E1-A0FD-1FF7027A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1280"/>
            <a:ext cx="10396728" cy="52019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growth rate </a:t>
            </a:r>
            <a:r>
              <a:rPr lang="en-US" sz="3000" dirty="0"/>
              <a:t>of</a:t>
            </a:r>
            <a:r>
              <a:rPr lang="en-US" sz="2800" dirty="0"/>
              <a:t> an algorithm mean how the  resources (time or space) of an algorithm increases as the size of the input to the algorithm increases.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It is mostly expressed by using big O notation, which provides an upper bound on the growth rate of the algorithm.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Understanding the growth rate of an algorithm is crucial for analyzing the efficiency and scalability of algorithm which help us to choose the right algorithm for our selective problem. </a:t>
            </a:r>
          </a:p>
        </p:txBody>
      </p:sp>
    </p:spTree>
    <p:extLst>
      <p:ext uri="{BB962C8B-B14F-4D97-AF65-F5344CB8AC3E}">
        <p14:creationId xmlns:p14="http://schemas.microsoft.com/office/powerpoint/2010/main" val="269832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248C-CEE1-45DC-8182-F413174D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28016"/>
            <a:ext cx="10058400" cy="1609344"/>
          </a:xfrm>
        </p:spPr>
        <p:txBody>
          <a:bodyPr/>
          <a:lstStyle/>
          <a:p>
            <a:r>
              <a:rPr lang="en-US" dirty="0"/>
              <a:t>What is Order of  an Algorithm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BDC3-2F98-4EE4-ABF8-C5038C63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717040"/>
            <a:ext cx="10457688" cy="48463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order of an algorithm, also known as the "time complexity" or "big O notation,"  helps us understand how the algorithm's performance scales as the input size increases. 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It provides an upper bound on the worst-case scenario for the algorithm's performance.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order give the high level understanding of algorithm by ignoring the coefficient and other constant factors while growth rate give you the detailed insight of an algorithm </a:t>
            </a:r>
          </a:p>
        </p:txBody>
      </p:sp>
    </p:spTree>
    <p:extLst>
      <p:ext uri="{BB962C8B-B14F-4D97-AF65-F5344CB8AC3E}">
        <p14:creationId xmlns:p14="http://schemas.microsoft.com/office/powerpoint/2010/main" val="23148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952BC9-1445-48A9-AD5D-C0B05F87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156"/>
            <a:ext cx="5553777" cy="5984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76F96-D1DC-4AA1-A63D-051C04FCA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677" y="122500"/>
            <a:ext cx="6736323" cy="59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4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8918-EF08-4293-AD27-64AD117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11756"/>
            <a:ext cx="10945368" cy="6294922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0D0D0D"/>
                </a:solidFill>
                <a:effectLst/>
              </a:rPr>
              <a:t>Recurrence Relation:</a:t>
            </a:r>
            <a:endParaRPr lang="en-US" sz="3200" b="0" i="0" dirty="0">
              <a:solidFill>
                <a:srgbClr val="0D0D0D"/>
              </a:solidFill>
              <a:effectLst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It's a rule that helps find the value of a sequence based on previous values.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Example: factorial where {  n! = n x (n-1)! </a:t>
            </a:r>
            <a:r>
              <a:rPr lang="en-US" sz="2400" dirty="0">
                <a:solidFill>
                  <a:srgbClr val="0D0D0D"/>
                </a:solidFill>
              </a:rPr>
              <a:t>  }</a:t>
            </a: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200" b="1" i="0" dirty="0">
                <a:solidFill>
                  <a:srgbClr val="0D0D0D"/>
                </a:solidFill>
                <a:effectLst/>
              </a:rPr>
              <a:t>Substitution Method:</a:t>
            </a:r>
            <a:endParaRPr lang="en-US" sz="3200" b="0" i="0" dirty="0">
              <a:solidFill>
                <a:srgbClr val="0D0D0D"/>
              </a:solidFill>
              <a:effectLst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A technique to solve recurrence relations.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Guess a solution, prove it by substitution, solve for constants, and verify.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</a:rPr>
              <a:t>Helps find formulas describing sequences in a systematic way.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D0D0D"/>
                </a:solidFill>
              </a:rPr>
              <a:t>     (recurrence relations define sequences, and the substitution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D0D0D"/>
                </a:solidFill>
              </a:rPr>
              <a:t>      method helps us find formulas to describe them efficiently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.)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A83D7-29F5-4AAA-A497-5BF91AE2A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6" t="11029" r="15099" b="853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0CC6-50FA-4586-8191-12A184CD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using the (log) function to find the value of 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C206-332D-4998-9E2F-24DA84A6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</a:rPr>
              <a:t>we use the logarithmic function to find the value of “k” because this relation involves dividing the problem size by 2 at each step, leading to a logarithmic time complexity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221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02D3-D55D-46AC-8665-CC30592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13524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84328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433</TotalTime>
  <Words>354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Century Gothic</vt:lpstr>
      <vt:lpstr>Söhne</vt:lpstr>
      <vt:lpstr>Wingdings</vt:lpstr>
      <vt:lpstr>Wood Type</vt:lpstr>
      <vt:lpstr>Order &amp; Growth Rate Of                     Algorithm</vt:lpstr>
      <vt:lpstr>Topics of  presentation</vt:lpstr>
      <vt:lpstr>What is Growth rate of Algorithm ?</vt:lpstr>
      <vt:lpstr>What is Order of  an Algorithm ?</vt:lpstr>
      <vt:lpstr>PowerPoint Presentation</vt:lpstr>
      <vt:lpstr>PowerPoint Presentation</vt:lpstr>
      <vt:lpstr>PowerPoint Presentation</vt:lpstr>
      <vt:lpstr>Why we are using the (log) function to find the value of k 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&amp; Growth Rate Of                     Algorithm</dc:title>
  <dc:creator>ATIF</dc:creator>
  <cp:lastModifiedBy>ATIF</cp:lastModifiedBy>
  <cp:revision>18</cp:revision>
  <dcterms:created xsi:type="dcterms:W3CDTF">2024-02-26T12:06:54Z</dcterms:created>
  <dcterms:modified xsi:type="dcterms:W3CDTF">2024-02-26T21:29:08Z</dcterms:modified>
</cp:coreProperties>
</file>