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9"/>
  </p:notesMasterIdLst>
  <p:handoutMasterIdLst>
    <p:handoutMasterId r:id="rId10"/>
  </p:handoutMasterIdLst>
  <p:sldIdLst>
    <p:sldId id="390" r:id="rId2"/>
    <p:sldId id="415" r:id="rId3"/>
    <p:sldId id="416" r:id="rId4"/>
    <p:sldId id="417" r:id="rId5"/>
    <p:sldId id="418" r:id="rId6"/>
    <p:sldId id="419" r:id="rId7"/>
    <p:sldId id="374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28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CA6D-2313-46A2-B773-FFF6CB748D80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Greedy </a:t>
            </a:r>
            <a:r>
              <a:rPr lang="en-US" b="1" dirty="0">
                <a:solidFill>
                  <a:schemeClr val="tx1"/>
                </a:solidFill>
              </a:rPr>
              <a:t>Search Algorithm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735015"/>
            <a:ext cx="8596668" cy="4306347"/>
          </a:xfrm>
        </p:spPr>
        <p:txBody>
          <a:bodyPr>
            <a:noAutofit/>
          </a:bodyPr>
          <a:lstStyle/>
          <a:p>
            <a:pPr marL="838200" lvl="1" indent="-381000">
              <a:lnSpc>
                <a:spcPct val="90000"/>
              </a:lnSpc>
            </a:pPr>
            <a:r>
              <a:rPr lang="en-US" sz="2800" dirty="0"/>
              <a:t> A heuristic-based approach for optimization </a:t>
            </a:r>
            <a:r>
              <a:rPr lang="en-US" sz="2800" dirty="0" smtClean="0"/>
              <a:t>problems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800" b="1" dirty="0"/>
              <a:t>Definition: </a:t>
            </a:r>
            <a:r>
              <a:rPr lang="en-US" sz="2800" dirty="0"/>
              <a:t>Greedy Search is an algorithmic paradigm that follows the problem-solving heuristic of making locally optimal choices at each stage</a:t>
            </a:r>
            <a:r>
              <a:rPr lang="en-US" sz="2800" dirty="0" smtClean="0"/>
              <a:t>.</a:t>
            </a:r>
          </a:p>
          <a:p>
            <a:pPr marL="838200" lvl="1" indent="-381000">
              <a:lnSpc>
                <a:spcPct val="90000"/>
              </a:lnSpc>
            </a:pPr>
            <a:endParaRPr lang="en-US" sz="2800" b="1" dirty="0">
              <a:solidFill>
                <a:srgbClr val="0000FF"/>
              </a:solidFill>
              <a:sym typeface="Wingdings" pitchFamily="2" charset="2"/>
            </a:endParaRPr>
          </a:p>
          <a:p>
            <a:pPr marL="838200" lvl="1" indent="-381000"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Characteristics: Decisions are made based solely on current information, without considering future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944552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How Greedy Search </a:t>
            </a:r>
            <a:r>
              <a:rPr lang="en-US" b="1" dirty="0" smtClean="0">
                <a:solidFill>
                  <a:schemeClr val="tx1"/>
                </a:solidFill>
              </a:rPr>
              <a:t>Works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>
                <a:solidFill>
                  <a:schemeClr val="tx1"/>
                </a:solidFill>
              </a:rPr>
              <a:t>1: </a:t>
            </a:r>
            <a:r>
              <a:rPr lang="en-US" dirty="0">
                <a:solidFill>
                  <a:schemeClr val="tx1"/>
                </a:solidFill>
              </a:rPr>
              <a:t>Start with an initial solution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>
                <a:solidFill>
                  <a:schemeClr val="tx1"/>
                </a:solidFill>
              </a:rPr>
              <a:t>2: </a:t>
            </a:r>
            <a:r>
              <a:rPr lang="en-US" dirty="0">
                <a:solidFill>
                  <a:schemeClr val="tx1"/>
                </a:solidFill>
              </a:rPr>
              <a:t>Iteratively make the best local decision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Step 3: </a:t>
            </a:r>
            <a:r>
              <a:rPr lang="en-US" dirty="0">
                <a:solidFill>
                  <a:schemeClr val="tx1"/>
                </a:solidFill>
              </a:rPr>
              <a:t>Update the current solution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>
                <a:solidFill>
                  <a:schemeClr val="tx1"/>
                </a:solidFill>
              </a:rPr>
              <a:t>4: </a:t>
            </a:r>
            <a:r>
              <a:rPr lang="en-US" dirty="0">
                <a:solidFill>
                  <a:schemeClr val="tx1"/>
                </a:solidFill>
              </a:rPr>
              <a:t>Repeat until a stopping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13495994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Minimum Spanning </a:t>
            </a:r>
            <a:r>
              <a:rPr lang="en-US" b="1" dirty="0" smtClean="0">
                <a:solidFill>
                  <a:schemeClr val="tx1"/>
                </a:solidFill>
              </a:rPr>
              <a:t>Tree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89520"/>
            <a:ext cx="899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Illustrate </a:t>
            </a:r>
            <a:r>
              <a:rPr lang="en-US" sz="3200" dirty="0"/>
              <a:t>the Greedy algorithm for finding a minimum spanning tree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/>
          </a:p>
          <a:p>
            <a:endParaRPr lang="en-US" sz="32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Use </a:t>
            </a:r>
            <a:r>
              <a:rPr lang="en-US" sz="3200" dirty="0"/>
              <a:t>a simple graph to demonstrate how the algorithm makes locally optimal choices.</a:t>
            </a:r>
          </a:p>
        </p:txBody>
      </p:sp>
    </p:spTree>
    <p:extLst>
      <p:ext uri="{BB962C8B-B14F-4D97-AF65-F5344CB8AC3E}">
        <p14:creationId xmlns:p14="http://schemas.microsoft.com/office/powerpoint/2010/main" val="37619940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Pros of 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063"/>
            <a:ext cx="8596668" cy="44353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Greedy algorithms are often efficient and easy to implement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Quick Results: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They provide quick solutions, suitable for real-time applications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Simplicity: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Greedy strategies are generally simple and intuitive.</a:t>
            </a:r>
          </a:p>
        </p:txBody>
      </p:sp>
    </p:spTree>
    <p:extLst>
      <p:ext uri="{BB962C8B-B14F-4D97-AF65-F5344CB8AC3E}">
        <p14:creationId xmlns:p14="http://schemas.microsoft.com/office/powerpoint/2010/main" val="3846738288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Cons of 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381" y="152754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Global Optimality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Greedy algorithms may not guarantee a globally optimal solution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Short-sighted: 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algorithm may make decisions that seem best in the short term but lead to suboptimal long-term outcomes.</a:t>
            </a:r>
          </a:p>
        </p:txBody>
      </p:sp>
    </p:spTree>
    <p:extLst>
      <p:ext uri="{BB962C8B-B14F-4D97-AF65-F5344CB8AC3E}">
        <p14:creationId xmlns:p14="http://schemas.microsoft.com/office/powerpoint/2010/main" val="3221427653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err="1" smtClean="0">
                <a:latin typeface="Curlz MT" pitchFamily="82" charset="0"/>
              </a:rPr>
              <a:t>ThankYou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9191</TotalTime>
  <Words>180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PowerPoint Presentation</vt:lpstr>
      <vt:lpstr>Greedy Search Algorithm</vt:lpstr>
      <vt:lpstr>How Greedy Search Works  Step 1: Start with an initial solution.  Step 2: Iteratively make the best local decision.   Step 3: Update the current solution.   Step 4: Repeat until a stopping condition is met.</vt:lpstr>
      <vt:lpstr>Minimum Spanning Tree</vt:lpstr>
      <vt:lpstr>Pros of Greedy Search</vt:lpstr>
      <vt:lpstr>Cons of Greedy Search</vt:lpstr>
      <vt:lpstr> ThankYou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670</cp:revision>
  <cp:lastPrinted>2019-03-11T07:04:42Z</cp:lastPrinted>
  <dcterms:created xsi:type="dcterms:W3CDTF">2018-07-13T16:31:18Z</dcterms:created>
  <dcterms:modified xsi:type="dcterms:W3CDTF">2024-01-15T04:49:58Z</dcterms:modified>
</cp:coreProperties>
</file>