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90" r:id="rId2"/>
    <p:sldId id="354" r:id="rId3"/>
    <p:sldId id="258" r:id="rId4"/>
    <p:sldId id="356" r:id="rId5"/>
    <p:sldId id="413" r:id="rId6"/>
    <p:sldId id="414" r:id="rId7"/>
    <p:sldId id="374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16" y="211016"/>
            <a:ext cx="10105292" cy="89932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insights into the usefulness and limitations of asymptotic notation: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Algorithm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 provides a concise way to express the upper and lower bounds of an algorithm's time or space complexity.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for a high-level analysis of an algorithm's efficiency without getting bogged down by constant factors and lower-order terms.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96833" y="888274"/>
            <a:ext cx="91912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comparison of algorithms and data structures in terms of their efficiency, helping in the selection of the most appropriate solution for a given problem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abstracts away constant factors and lower-order terms, focusing on the growth rate of a function.   - This abstraction makes it easier to analyze and compare algorithms without being overly concerned with implementation-specific details.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standardized and concise way for researchers, developers, and educators to communicate and discuss the efficiency of algorithms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Hardware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is hardware and language independent. It provides a way to discuss algorithm efficiency without being tied to specific hardware architectures or programming languages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Worst-Case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Asymptotic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often focuses on the worst-case scenario, which is crucial for ensuring that an algorithm performs well even under adverse conditions.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9897" y="548640"/>
            <a:ext cx="8908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Asymptotic Notation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897" y="1465385"/>
            <a:ext cx="83341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ignores constant factors, which can be significant in practical scenarios.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algorithms with the same asymptotic complexity may still have different actual runtimes due to these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simplified view of algorithmic performance. While it's useful for high-level comparisons, it might not capture the intricacies of real-world scenarios where input sizes and data distributions vary.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000"/>
            <a:ext cx="8596668" cy="2836984"/>
          </a:xfrm>
        </p:spPr>
        <p:txBody>
          <a:bodyPr>
            <a:normAutofit fontScale="9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Asymptotic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notation often focuses on the worst-case complexity, and may not represent the average or best-case performance. Understanding these aspects might require additional analysis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b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Asymptotic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notation primarily deals with time complexity and doesn't directly address memory usage or other system resource considerations.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632" y="266673"/>
            <a:ext cx="5650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and Best Case Complexity: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242648" y="217882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Doesn't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Memory Usage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845" y="4167664"/>
            <a:ext cx="89798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Cost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a uniform cost model where all operations take the same amount of time.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might not be accurate in certain situations where different operations have significantly different costs.</a:t>
            </a:r>
          </a:p>
        </p:txBody>
      </p:sp>
    </p:spTree>
    <p:extLst>
      <p:ext uri="{BB962C8B-B14F-4D97-AF65-F5344CB8AC3E}">
        <p14:creationId xmlns:p14="http://schemas.microsoft.com/office/powerpoint/2010/main" val="2114638337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9120</TotalTime>
  <Words>395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PowerPoint Presentation</vt:lpstr>
      <vt:lpstr> Here are some insights into the usefulness and limitations of asymptotic notation:</vt:lpstr>
      <vt:lpstr>PowerPoint Presentation</vt:lpstr>
      <vt:lpstr>PowerPoint Presentation</vt:lpstr>
      <vt:lpstr>PowerPoint Presentation</vt:lpstr>
      <vt:lpstr>Asymptotic notation often focuses on the worst-case complexity, and may not represent the average or best-case performance. Understanding these aspects might require additional analysis.     Asymptotic notation primarily deals with time complexity and doesn't directly address memory usage or other system resource considerations. 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652</cp:revision>
  <cp:lastPrinted>2019-03-11T07:04:42Z</cp:lastPrinted>
  <dcterms:created xsi:type="dcterms:W3CDTF">2018-07-13T16:31:18Z</dcterms:created>
  <dcterms:modified xsi:type="dcterms:W3CDTF">2023-12-19T04:28:47Z</dcterms:modified>
</cp:coreProperties>
</file>