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90" r:id="rId2"/>
    <p:sldId id="354" r:id="rId3"/>
    <p:sldId id="258" r:id="rId4"/>
    <p:sldId id="356" r:id="rId5"/>
    <p:sldId id="413" r:id="rId6"/>
    <p:sldId id="414" r:id="rId7"/>
    <p:sldId id="374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12/31/2023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16" y="211016"/>
            <a:ext cx="10105292" cy="89932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Algorithm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is a powerful algorithmic paradigm that breaks down a problem into smaller sub-problems, solves them independently, and then combines their solutions to solve the original problem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commonly used in algorithm design and is applicable to a wide range of problems. Here's how the Divide and Conquer algorithm works, along with its importance and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96833" y="888274"/>
            <a:ext cx="9191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into smaller sub-problems that are similar to the original problem but simpler in nature.2.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sub-problems recursively. If the sub-problem is small enough, solve it directly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solutions of the sub-problems to obtain the solution for the original problem.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3720" y="257332"/>
            <a:ext cx="5356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STEPS IN DIVIDE AND CONQUER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can lead to more efficient algorithms by reducing the problem size and solving sub-problems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independently.</a:t>
            </a:r>
          </a:p>
          <a:p>
            <a:pPr marL="457200" indent="-457200" algn="just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can often be solved concurrently, making it suitable for parallel processing and taking advantage of modern multi-core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architectures.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complex problems by breaking them down into smaller, more manageable parts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well-known algorithms, such as Merge Sort,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Binary Search, are based on the Divide and Conquer paradigm.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2984" y="313565"/>
            <a:ext cx="606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Importance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</a:t>
            </a:r>
            <a:endParaRPr lang="en-US" sz="2400" b="1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9897" y="548640"/>
            <a:ext cx="8908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809897" y="1465385"/>
            <a:ext cx="83341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 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potential overhead associated with the recursive calls and combining step, which may make the algorithm less efficient for small problem sizes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Applicable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problems can be easily divided and solved independently. Some problems might not exhibit the optimal substructure needed for this approach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Substructure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assumes that the optimal solution to the original problem can be constructed from optimal solutions of its sub-problems. This is not always the case.4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1999"/>
            <a:ext cx="8596668" cy="529883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Usage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may use more memory due to the call stack, and in some cases, this can be a limiting factor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divides an array into two halves, sorts each half, and then merges them back together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selects a pivot element, partitions the array into two sub-arrays, and then recursively sorts each sub-array.-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repeatedly divides the search space in half until the target element is found.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38337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9143</TotalTime>
  <Words>340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PowerPoint Presentation</vt:lpstr>
      <vt:lpstr> Divide and Conquer Algorithm</vt:lpstr>
      <vt:lpstr>PowerPoint Presentation</vt:lpstr>
      <vt:lpstr>PowerPoint Presentation</vt:lpstr>
      <vt:lpstr>PowerPoint Presentation</vt:lpstr>
      <vt:lpstr>Memory Usage   Recursive algorithms may use more memory due to the call stack, and in some cases, this can be a limiting factor.  Examples:-  Merge Sort: It divides an array into two halves, sorts each half, and then merges them back together.- QuickSort: It selects a pivot element, partitions the array into two sub-arrays, and then recursively sorts each sub-array.- Binary Search: It repeatedly divides the search space in half until the target element is found. 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658</cp:revision>
  <cp:lastPrinted>2019-03-11T07:04:42Z</cp:lastPrinted>
  <dcterms:created xsi:type="dcterms:W3CDTF">2018-07-13T16:31:18Z</dcterms:created>
  <dcterms:modified xsi:type="dcterms:W3CDTF">2024-01-01T02:33:45Z</dcterms:modified>
</cp:coreProperties>
</file>