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notesMasterIdLst>
    <p:notesMasterId r:id="rId11"/>
  </p:notesMasterIdLst>
  <p:handoutMasterIdLst>
    <p:handoutMasterId r:id="rId12"/>
  </p:handoutMasterIdLst>
  <p:sldIdLst>
    <p:sldId id="390" r:id="rId2"/>
    <p:sldId id="258" r:id="rId3"/>
    <p:sldId id="354" r:id="rId4"/>
    <p:sldId id="397" r:id="rId5"/>
    <p:sldId id="398" r:id="rId6"/>
    <p:sldId id="399" r:id="rId7"/>
    <p:sldId id="400" r:id="rId8"/>
    <p:sldId id="401" r:id="rId9"/>
    <p:sldId id="374" r:id="rId10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5949"/>
    <a:srgbClr val="889B52"/>
    <a:srgbClr val="D1DDB0"/>
    <a:srgbClr val="A6CDBD"/>
    <a:srgbClr val="EE6E4B"/>
    <a:srgbClr val="77623D"/>
    <a:srgbClr val="F39E87"/>
    <a:srgbClr val="DBCEB7"/>
    <a:srgbClr val="D6D1C8"/>
    <a:srgbClr val="C8C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54" autoAdjust="0"/>
    <p:restoredTop sz="94660" autoAdjust="0"/>
  </p:normalViewPr>
  <p:slideViewPr>
    <p:cSldViewPr snapToGrid="0">
      <p:cViewPr>
        <p:scale>
          <a:sx n="81" d="100"/>
          <a:sy n="81" d="100"/>
        </p:scale>
        <p:origin x="-228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059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8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E45E9-197A-47B1-AEF3-F977D17F169E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7C1DE-F9C7-465F-97C3-43BE584D1F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88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DAE0583-90E0-4DC7-97CC-66F8E7253EC8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6A8D750-A76A-456C-A46B-F4AEFB2032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3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289A-B170-474C-83BE-E43F8EECF514}" type="datetime1">
              <a:rPr lang="en-US" smtClean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4041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814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36957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306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73725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3640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E5B7-8E49-49B7-9AF5-D247E978963C}" type="datetime1">
              <a:rPr lang="en-US" smtClean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8079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3B17-04CC-42A2-A241-5129679C85A6}" type="datetime1">
              <a:rPr lang="en-US" smtClean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62681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DC2A-56D1-4C31-9B84-F9D15B143A33}" type="datetime1">
              <a:rPr lang="en-US" smtClean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2197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5DBE-61D1-4D82-8498-7BFFAD803BD2}" type="datetime1">
              <a:rPr lang="en-US" smtClean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75446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A780-7598-4459-A56B-D5F18339AB95}" type="datetime1">
              <a:rPr lang="en-US" smtClean="0"/>
              <a:pPr/>
              <a:t>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31918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054B-9EDA-43CD-B58C-33F3FA6837D0}" type="datetime1">
              <a:rPr lang="en-US" smtClean="0"/>
              <a:pPr/>
              <a:t>1/9/2024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7923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B103-F5FD-428B-B1C8-7D2EEAB33FFC}" type="datetime1">
              <a:rPr lang="en-US" smtClean="0"/>
              <a:pPr/>
              <a:t>1/9/2024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24172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991E-AB61-4D79-94B3-8A4F23AC4641}" type="datetime1">
              <a:rPr lang="en-US" smtClean="0"/>
              <a:pPr/>
              <a:t>1/9/2024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94075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0871-8C3E-4CBE-9C42-C92608223F22}" type="datetime1">
              <a:rPr lang="en-US" smtClean="0"/>
              <a:pPr/>
              <a:t>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617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CC78-3771-4E36-859D-28880DA8B573}" type="datetime1">
              <a:rPr lang="en-US" smtClean="0"/>
              <a:pPr/>
              <a:t>1/9/2024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1853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F729-F9EB-46E1-B6CA-A9DC3E44D512}" type="datetime1">
              <a:rPr lang="en-US" smtClean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2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</p:sldLayoutIdLst>
  <p:transition>
    <p:wedg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77334" y="2160589"/>
            <a:ext cx="8087843" cy="18825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</a:rPr>
              <a:t>With the name of Allah, Who is the most Gracious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</a:rPr>
              <a:t>and Merciful</a:t>
            </a:r>
          </a:p>
          <a:p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2" descr="Image result for bismillah in urd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8983" y="509451"/>
            <a:ext cx="6753497" cy="13890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321938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697" y="452718"/>
            <a:ext cx="9698137" cy="97113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Satellites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/>
              <a:t/>
            </a:r>
            <a:br>
              <a:rPr lang="en-GB" dirty="0"/>
            </a:br>
            <a:r>
              <a:rPr lang="en-US" b="1" u="sng" dirty="0" smtClean="0"/>
              <a:t> 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2697" y="1423851"/>
            <a:ext cx="9562011" cy="5174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satellites are artificial satellites that facilitate global connectivity by transmitting various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signals.</a:t>
            </a:r>
          </a:p>
          <a:p>
            <a:pPr marL="457200" indent="-45720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in global connectivity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increasingly interconnected world, communication satellites play a vital role in enabling seamless communication and information exchange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856370"/>
      </p:ext>
    </p:extLst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8822" y="1240971"/>
            <a:ext cx="9313817" cy="5068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Transmitting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signals for telecommunications: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satellites relay phone calls, messages, and other communication signals globally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Broadcasting TV and radio signals: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the distribution of television and radio broadcasts to a wide audience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Enabling internet services: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satellites provide the backbone for internet services, connecting remote areas and facilitating data transfer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43691" y="1063416"/>
            <a:ext cx="9431380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93954" y="248307"/>
            <a:ext cx="22661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Functions</a:t>
            </a:r>
            <a:endParaRPr lang="en-US" sz="3600" b="1" dirty="0"/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Orbit and Coverage</a:t>
            </a:r>
            <a:r>
              <a:rPr lang="en-GB" b="1" dirty="0"/>
              <a:t/>
            </a:r>
            <a:br>
              <a:rPr lang="en-GB" b="1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6123" y="1720333"/>
            <a:ext cx="7162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geostationary and low Earth orbit satellites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satellites can be positioned in geostationary orbits for fixed coverage or in low Earth orbits for broader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coverage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 of coverage areas: Include graphics or diagrams illustrating how satellite orbits influence coverage areas.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3601984"/>
      </p:ext>
    </p:extLst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Global reach and Coverage: </a:t>
            </a:r>
            <a:r>
              <a:rPr lang="en-US" dirty="0"/>
              <a:t/>
            </a:r>
            <a:br>
              <a:rPr lang="en-US" dirty="0"/>
            </a:br>
            <a:r>
              <a:rPr lang="en-GB" b="1" dirty="0"/>
              <a:t/>
            </a:r>
            <a:br>
              <a:rPr lang="en-GB" b="1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6123" y="1720333"/>
            <a:ext cx="7162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satellites offer global communication coverage, making them essential for international connectivity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infrastructure needs on the ground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Satellites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the need for extensive ground-based infrastructure for communication networks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 and stability in signal transmission: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Satellites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stable and reliable signal transmission, unaffected by terrestrial obstacles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6710736"/>
      </p:ext>
    </p:extLst>
  </p:cSld>
  <p:clrMapOvr>
    <a:masterClrMapping/>
  </p:clrMapOvr>
  <p:transition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6122" y="1720333"/>
            <a:ext cx="769033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Susceptibility to signal interference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Communication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satellites may experience interference, affecting signal quality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for latency in communication: 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Satellite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signals can experience delays, impacting real-time communication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 to space debris and collisions: 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Satellites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 the risk of collisions with space debris, posing a threat to their functionality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8271034"/>
      </p:ext>
    </p:extLst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Communication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Satellites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6122" y="1720333"/>
            <a:ext cx="76903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Subcategories like direct broadcast satellites, broadband satellites, etc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satellites include various types such as direct broadcast satellites for TV and broadband satellites for high-speed internet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Recent Technological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Advancements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Mention of advancements such as high-throughput satellites: 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High-throughput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satellites have improved data transmission speeds and overall efficiency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4529042"/>
      </p:ext>
    </p:extLst>
  </p:cSld>
  <p:clrMapOvr>
    <a:masterClrMapping/>
  </p:clrMapOvr>
  <p:transition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6122" y="1720333"/>
            <a:ext cx="769033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Briefly touch on developments like satellite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constellations: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trends include the deployment of satellite constellations, forming networks for enhanced global coverage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for increased bandwidth and connectivity: 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trends suggest the potential for increased bandwidth and connectivity in the future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833603"/>
      </p:ext>
    </p:extLst>
  </p:cSld>
  <p:clrMapOvr>
    <a:masterClrMapping/>
  </p:clrMapOvr>
  <p:transition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09"/>
            <a:ext cx="8911687" cy="4483467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sz="11500" dirty="0" smtClean="0">
                <a:latin typeface="Curlz MT" pitchFamily="82" charset="0"/>
              </a:rPr>
              <a:t>Thank You</a:t>
            </a:r>
            <a:endParaRPr lang="en-US" sz="9600" dirty="0">
              <a:latin typeface="Curlz MT" pitchFamily="8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8724</TotalTime>
  <Words>400</Words>
  <Application>Microsoft Office PowerPoint</Application>
  <PresentationFormat>Custom</PresentationFormat>
  <Paragraphs>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PowerPoint Presentation</vt:lpstr>
      <vt:lpstr>Communication Satellites   </vt:lpstr>
      <vt:lpstr>PowerPoint Presentation</vt:lpstr>
      <vt:lpstr>Orbit and Coverage </vt:lpstr>
      <vt:lpstr>Advantages Global reach and Coverage:   </vt:lpstr>
      <vt:lpstr>Limitations </vt:lpstr>
      <vt:lpstr>Types of Communication Satellites</vt:lpstr>
      <vt:lpstr>Future Trends</vt:lpstr>
      <vt:lpstr> Thank You</vt:lpstr>
    </vt:vector>
  </TitlesOfParts>
  <Company>MRT www.Win2Farsi.com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Muneer Umar</dc:creator>
  <cp:lastModifiedBy>DELL</cp:lastModifiedBy>
  <cp:revision>577</cp:revision>
  <cp:lastPrinted>2019-03-11T07:04:42Z</cp:lastPrinted>
  <dcterms:created xsi:type="dcterms:W3CDTF">2018-07-13T16:31:18Z</dcterms:created>
  <dcterms:modified xsi:type="dcterms:W3CDTF">2024-01-10T06:15:48Z</dcterms:modified>
</cp:coreProperties>
</file>