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3"/>
    <p:sldId id="258" r:id="rId4"/>
    <p:sldId id="259" r:id="rId5"/>
    <p:sldId id="286" r:id="rId6"/>
    <p:sldId id="288" r:id="rId7"/>
    <p:sldId id="289" r:id="rId8"/>
    <p:sldId id="261" r:id="rId9"/>
    <p:sldId id="292" r:id="rId10"/>
    <p:sldId id="293" r:id="rId11"/>
    <p:sldId id="296" r:id="rId12"/>
  </p:sldIdLst>
  <p:sldSz cx="12192000" cy="6858000"/>
  <p:notesSz cx="6858000" cy="9144000"/>
  <p:embeddedFontLst>
    <p:embeddedFont>
      <p:font typeface="Calibri" panose="020F0502020204030204" charset="0"/>
      <p:regular r:id="rId18"/>
      <p:bold r:id="rId19"/>
      <p:italic r:id="rId20"/>
      <p:boldItalic r:id="rId21"/>
    </p:embeddedFont>
    <p:embeddedFont>
      <p:font typeface="Arial Unicode MS" panose="020B0604020202020204" charset="-122"/>
      <p:regular r:id="rId22"/>
    </p:embeddedFont>
    <p:embeddedFont>
      <p:font typeface="Calibri Light" panose="020F030202020403020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B59"/>
    <a:srgbClr val="624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770" y="46355"/>
            <a:ext cx="12005310" cy="6722745"/>
          </a:xfrm>
          <a:prstGeom prst="rect">
            <a:avLst/>
          </a:prstGeom>
          <a:noFill/>
          <a:ln w="269875"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770" y="46355"/>
            <a:ext cx="12057380" cy="6722745"/>
          </a:xfrm>
          <a:prstGeom prst="rect">
            <a:avLst/>
          </a:prstGeom>
          <a:noFill/>
          <a:ln w="187325">
            <a:solidFill>
              <a:srgbClr val="382B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08585" y="984885"/>
            <a:ext cx="12395200" cy="2310765"/>
          </a:xfrm>
          <a:prstGeom prst="rect">
            <a:avLst/>
          </a:prstGeom>
          <a:solidFill>
            <a:srgbClr val="3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878455" y="1130300"/>
            <a:ext cx="5955665" cy="2043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Data analysis and output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data storage ,classification and reclassification measurements.</a:t>
            </a:r>
            <a:endParaRPr lang="en-US" altLang="zh-CN" sz="2800" b="1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543050" y="3404870"/>
            <a:ext cx="9298305" cy="23348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3200" b="1" kern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by Hira sahar</a:t>
            </a:r>
            <a:endParaRPr lang="en-US" altLang="zh-CN" sz="3200" b="1" kern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3200" b="1" kern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Kainat</a:t>
            </a:r>
            <a:endParaRPr lang="en-US" altLang="zh-CN" sz="3200" b="1" kern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3200" b="1" kern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Calibri" panose="020F0502020204030204" charset="0"/>
                <a:sym typeface="Arial" panose="020B0604020202020204" pitchFamily="34" charset="0"/>
              </a:rPr>
              <a:t>Sidra aziz</a:t>
            </a:r>
            <a:endParaRPr lang="en-US" altLang="zh-CN" sz="3200" b="1" kern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39190" y="31877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topic:</a:t>
            </a:r>
            <a:endParaRPr lang="en-US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3056255" y="2955925"/>
            <a:ext cx="3369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data analysis and output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71800" y="4246245"/>
            <a:ext cx="3320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sym typeface="+mn-ea"/>
              </a:rPr>
              <a:t>data storage</a:t>
            </a:r>
            <a:r>
              <a:rPr lang="en-US" altLang="zh-CN" sz="2000">
                <a:solidFill>
                  <a:srgbClr val="382B59"/>
                </a:solidFill>
                <a:latin typeface="Calibri" panose="020F0502020204030204" charset="0"/>
                <a:ea typeface="Calibri" panose="020F0502020204030204" charset="0"/>
                <a:sym typeface="+mn-ea"/>
              </a:rPr>
              <a:t> </a:t>
            </a:r>
            <a:endParaRPr lang="en-US" altLang="zh-CN" sz="2000">
              <a:solidFill>
                <a:srgbClr val="382B59"/>
              </a:solidFill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76395" y="1656080"/>
            <a:ext cx="3619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>
                <a:solidFill>
                  <a:srgbClr val="382B59"/>
                </a:solidFill>
                <a:ea typeface="Arial Unicode MS" panose="020B0604020202020204" charset="-122"/>
                <a:sym typeface="+mn-ea"/>
              </a:rPr>
              <a:t>CONTENTS</a:t>
            </a:r>
            <a:endParaRPr lang="en-US" altLang="zh-CN" sz="4400" b="1">
              <a:solidFill>
                <a:srgbClr val="382B59"/>
              </a:solidFill>
              <a:ea typeface="Arial Unicode MS" panose="020B0604020202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77760" y="3016885"/>
            <a:ext cx="4362450" cy="847725"/>
          </a:xfrm>
          <a:prstGeom prst="rect">
            <a:avLst/>
          </a:prstGeom>
          <a:noFill/>
        </p:spPr>
        <p:txBody>
          <a:bodyPr anchor="ctr">
            <a:scene3d>
              <a:camera prst="orthographicFront"/>
              <a:lightRig rig="threePt" dir="t"/>
            </a:scene3d>
          </a:bodyPr>
          <a:p>
            <a:pPr algn="dist"/>
            <a:r>
              <a:rPr lang="en-US" altLang="zh-CN" sz="2000" b="1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charset="0"/>
                <a:sym typeface="+mn-ea"/>
              </a:rPr>
              <a:t>data classsification and reclassificcation method </a:t>
            </a:r>
            <a:endParaRPr kumimoji="0" lang="en-US" altLang="zh-CN" sz="2000" b="1" i="0" u="none" strike="noStrike" kern="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77760" y="4665345"/>
            <a:ext cx="2633345" cy="304165"/>
          </a:xfrm>
          <a:prstGeom prst="rect">
            <a:avLst/>
          </a:prstGeom>
          <a:noFill/>
        </p:spPr>
        <p:txBody>
          <a:bodyPr anchor="ctr"/>
          <a:p>
            <a:pPr algn="dist"/>
            <a:endParaRPr kumimoji="0" lang="en-US" altLang="zh-CN" sz="7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Calibri" panose="020F0502020204030204" charset="0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92655" y="2953385"/>
            <a:ext cx="669925" cy="658495"/>
            <a:chOff x="321" y="1792"/>
            <a:chExt cx="3606" cy="3543"/>
          </a:xfrm>
        </p:grpSpPr>
        <p:pic>
          <p:nvPicPr>
            <p:cNvPr id="14" name="图片 13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69" y="1805"/>
              <a:ext cx="1458" cy="3530"/>
            </a:xfrm>
            <a:prstGeom prst="rect">
              <a:avLst/>
            </a:prstGeom>
          </p:spPr>
        </p:pic>
        <p:pic>
          <p:nvPicPr>
            <p:cNvPr id="15" name="图片 14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" y="1792"/>
              <a:ext cx="1996" cy="3543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2204085" y="4310380"/>
            <a:ext cx="745490" cy="598170"/>
            <a:chOff x="2204" y="1834"/>
            <a:chExt cx="4429" cy="3546"/>
          </a:xfrm>
        </p:grpSpPr>
        <p:pic>
          <p:nvPicPr>
            <p:cNvPr id="17" name="图片 16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5" y="1834"/>
              <a:ext cx="2129" cy="3547"/>
            </a:xfrm>
            <a:prstGeom prst="rect">
              <a:avLst/>
            </a:prstGeom>
          </p:spPr>
        </p:pic>
        <p:pic>
          <p:nvPicPr>
            <p:cNvPr id="18" name="图片 17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4" y="1838"/>
              <a:ext cx="1996" cy="354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580505" y="2931795"/>
            <a:ext cx="775335" cy="716280"/>
            <a:chOff x="5226" y="1834"/>
            <a:chExt cx="3838" cy="3542"/>
          </a:xfrm>
        </p:grpSpPr>
        <p:pic>
          <p:nvPicPr>
            <p:cNvPr id="22" name="图片 21" descr="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0" y="1834"/>
              <a:ext cx="1584" cy="3471"/>
            </a:xfrm>
            <a:prstGeom prst="rect">
              <a:avLst/>
            </a:prstGeom>
          </p:spPr>
        </p:pic>
        <p:pic>
          <p:nvPicPr>
            <p:cNvPr id="23" name="图片 22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" y="1834"/>
              <a:ext cx="1996" cy="3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4950460" y="1709420"/>
            <a:ext cx="2025650" cy="1871980"/>
            <a:chOff x="7744" y="2504"/>
            <a:chExt cx="3190" cy="2948"/>
          </a:xfrm>
        </p:grpSpPr>
        <p:pic>
          <p:nvPicPr>
            <p:cNvPr id="14" name="图片 13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22" y="2504"/>
              <a:ext cx="1213" cy="29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图片 16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4" y="2504"/>
              <a:ext cx="1661" cy="29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文本框 3"/>
          <p:cNvSpPr txBox="1"/>
          <p:nvPr/>
        </p:nvSpPr>
        <p:spPr>
          <a:xfrm>
            <a:off x="3716973" y="3848735"/>
            <a:ext cx="4492625" cy="1568450"/>
          </a:xfrm>
          <a:prstGeom prst="rect">
            <a:avLst/>
          </a:prstGeom>
          <a:noFill/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sz="3200">
                <a:sym typeface="+mn-ea"/>
              </a:rPr>
              <a:t> </a:t>
            </a: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Analysis and Output in GIS</a:t>
            </a:r>
            <a:r>
              <a:rPr lang="zh-CN" altLang="en-US" sz="32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
</a:t>
            </a:r>
            <a:endParaRPr lang="zh-CN" altLang="en-US" sz="3200" b="1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 of GIS: Geographic Information System (GIS) is a system designed to capture, store, manipulate, analyze, manage, and present spatial or geographic data.</a:t>
            </a:r>
            <a:endParaRPr lang="en-US"/>
          </a:p>
          <a:p>
            <a:r>
              <a:rPr lang="en-US"/>
              <a:t>Importance of data analysis and output in GIS: Data analysis allows us to derive insights from spatial data, while output enables the communication of these insights effectively.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Data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9395"/>
            <a:ext cx="5181600" cy="4351338"/>
          </a:xfrm>
        </p:spPr>
        <p:txBody>
          <a:bodyPr>
            <a:normAutofit lnSpcReduction="10000"/>
          </a:bodyPr>
          <a:p>
            <a:endParaRPr lang="en-US"/>
          </a:p>
          <a:p>
            <a:r>
              <a:rPr lang="en-US"/>
              <a:t>Understanding Spatial Data</a:t>
            </a:r>
            <a:endParaRPr lang="en-US"/>
          </a:p>
          <a:p>
            <a:r>
              <a:rPr lang="en-US"/>
              <a:t>Definition: Spatial data refers to any data that is associated with a specific geographic location or area on the Earth's surface.</a:t>
            </a:r>
            <a:endParaRPr lang="en-US"/>
          </a:p>
          <a:p>
            <a:r>
              <a:rPr lang="en-US"/>
              <a:t>two type of data structre are used to display spatial data structure</a:t>
            </a:r>
            <a:endParaRPr lang="en-US"/>
          </a:p>
          <a:p>
            <a:r>
              <a:rPr lang="en-US"/>
              <a:t>Vector and raster data structure.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509395"/>
            <a:ext cx="5911215" cy="4485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0065" y="2048510"/>
            <a:ext cx="5652135" cy="39058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49145"/>
            <a:ext cx="5181600" cy="3904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992505" y="2252345"/>
            <a:ext cx="4148455" cy="3094990"/>
          </a:xfrm>
          <a:prstGeom prst="rect">
            <a:avLst/>
          </a:prstGeom>
        </p:spPr>
        <p:txBody>
          <a:bodyPr wrap="square">
            <a:noAutofit/>
          </a:bodyPr>
          <a:p>
            <a:pPr indent="0" algn="ctr" fontAlgn="auto">
              <a:lnSpc>
                <a:spcPct val="150000"/>
              </a:lnSpc>
            </a:pP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2252345"/>
            <a:ext cx="3802380" cy="309562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ctr" fontAlgn="auto">
              <a:lnSpc>
                <a:spcPct val="150000"/>
              </a:lnSpc>
            </a:pP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2505" y="586740"/>
            <a:ext cx="7830820" cy="1035685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ctr"/>
            <a:r>
              <a:rPr lang="en-US" altLang="zh-CN" sz="40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Calibri" panose="020F0502020204030204" charset="0"/>
                <a:ea typeface="Calibri" panose="020F0502020204030204" charset="0"/>
                <a:sym typeface="+mn-ea"/>
              </a:rPr>
              <a:t>example of raster and vecter</a:t>
            </a:r>
            <a:endParaRPr lang="en-US" altLang="zh-CN" sz="40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23641" y="3726815"/>
            <a:ext cx="2366645" cy="27559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charset="0"/>
              <a:cs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8378" y="3310516"/>
            <a:ext cx="1897171" cy="368300"/>
          </a:xfrm>
          <a:prstGeom prst="rect">
            <a:avLst/>
          </a:prstGeom>
        </p:spPr>
        <p:txBody>
          <a:bodyPr wrap="square" anchor="ctr">
            <a:spAutoFit/>
          </a:bodyPr>
          <a:p>
            <a:pPr algn="ctr"/>
            <a:endParaRPr lang="en-US" altLang="zh-CN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Calibri" panose="020F0502020204030204" charset="0"/>
              <a:ea typeface="Calibri" panose="020F0502020204030204" charset="0"/>
              <a:sym typeface="+mn-ea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2457450"/>
            <a:ext cx="5257165" cy="32219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30" y="2252980"/>
            <a:ext cx="5433695" cy="3427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Spatial data Analysis and Techniques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Definition: Spatial analysis involves examining and interpreting spatial data to understand relationships, patterns, and trends within geographic information.</a:t>
            </a:r>
            <a:endParaRPr lang="en-US"/>
          </a:p>
          <a:p>
            <a:r>
              <a:rPr lang="en-US"/>
              <a:t>Performing operations like Spatial query, overlay, buffer, and proximity analysis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5195" cy="4660265"/>
          </a:xfrm>
        </p:spPr>
        <p:txBody>
          <a:bodyPr>
            <a:normAutofit lnSpcReduction="20000"/>
          </a:bodyPr>
          <a:p>
            <a:r>
              <a:rPr lang="en-US"/>
              <a:t>Visualization Techniques</a:t>
            </a:r>
            <a:endParaRPr lang="en-US"/>
          </a:p>
          <a:p>
            <a:r>
              <a:rPr lang="en-US"/>
              <a:t>Definition: Visualization techniques involve representing spatial data visually to enhance understanding .</a:t>
            </a:r>
            <a:endParaRPr lang="en-US"/>
          </a:p>
          <a:p>
            <a:r>
              <a:rPr lang="en-US"/>
              <a:t>for example:maps, symbology, color coding </a:t>
            </a:r>
            <a:endParaRPr lang="en-US"/>
          </a:p>
          <a:p>
            <a:endParaRPr lang="en-US"/>
          </a:p>
          <a:p>
            <a:r>
              <a:rPr lang="en-US"/>
              <a:t>Presentation Formats</a:t>
            </a:r>
            <a:endParaRPr lang="en-US"/>
          </a:p>
          <a:p>
            <a:r>
              <a:rPr lang="en-US"/>
              <a:t>Definition: Presentation formats refer to the various ways in which analyzed data can be presented, such as maps, charts/graphs, and reports.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19580" y="1457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25" y="203835"/>
            <a:ext cx="5038725" cy="3064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60" y="3594100"/>
            <a:ext cx="5136515" cy="2981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Presentation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Arial Unicode MS</vt:lpstr>
      <vt:lpstr>Microsoft YaHei</vt:lpstr>
      <vt:lpstr>Calibri Light</vt:lpstr>
      <vt:lpstr>Office Theme</vt:lpstr>
      <vt:lpstr>PowerPoint 演示文稿</vt:lpstr>
      <vt:lpstr>PowerPoint 演示文稿</vt:lpstr>
      <vt:lpstr>PowerPoint 演示文稿</vt:lpstr>
      <vt:lpstr> Introduction</vt:lpstr>
      <vt:lpstr>Data Analysis</vt:lpstr>
      <vt:lpstr>PowerPoint 演示文稿</vt:lpstr>
      <vt:lpstr>PowerPoint 演示文稿</vt:lpstr>
      <vt:lpstr>Spatial data Analysis and Techniques</vt:lpstr>
      <vt:lpstr>Data Output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刘影</dc:creator>
  <cp:lastModifiedBy>PMYLS</cp:lastModifiedBy>
  <cp:revision>11</cp:revision>
  <dcterms:created xsi:type="dcterms:W3CDTF">2015-05-05T08:02:00Z</dcterms:created>
  <dcterms:modified xsi:type="dcterms:W3CDTF">2024-03-14T05:21:31Z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B2ADE0E09C1240FEAD860A7786E227DC_11</vt:lpwstr>
  </property>
</Properties>
</file>