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7"/>
  </p:notesMasterIdLst>
  <p:handoutMasterIdLst>
    <p:handoutMasterId r:id="rId18"/>
  </p:handoutMasterIdLst>
  <p:sldIdLst>
    <p:sldId id="390" r:id="rId2"/>
    <p:sldId id="258" r:id="rId3"/>
    <p:sldId id="354" r:id="rId4"/>
    <p:sldId id="395" r:id="rId5"/>
    <p:sldId id="356" r:id="rId6"/>
    <p:sldId id="396" r:id="rId7"/>
    <p:sldId id="357" r:id="rId8"/>
    <p:sldId id="359" r:id="rId9"/>
    <p:sldId id="368" r:id="rId10"/>
    <p:sldId id="381" r:id="rId11"/>
    <p:sldId id="393" r:id="rId12"/>
    <p:sldId id="394" r:id="rId13"/>
    <p:sldId id="397" r:id="rId14"/>
    <p:sldId id="398" r:id="rId15"/>
    <p:sldId id="374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7725" y="1110342"/>
            <a:ext cx="9535885" cy="13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7724" y="1306286"/>
            <a:ext cx="9419601" cy="564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66675" indent="22860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3200" b="1" dirty="0"/>
              <a:t>Land Use and </a:t>
            </a:r>
            <a:r>
              <a:rPr lang="en-GB" sz="3200" b="1" dirty="0" smtClean="0"/>
              <a:t>Zoning </a:t>
            </a:r>
          </a:p>
          <a:p>
            <a:pPr algn="just">
              <a:lnSpc>
                <a:spcPct val="150000"/>
              </a:lnSpc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Maps can display information about how land is used in a particular area, such as residential, commercial, industrial, or agricultural zones. This is important for urban planning and development 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People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17" y="627017"/>
            <a:ext cx="9039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GB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One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the primary purposes of cartographic maps is navigation. </a:t>
            </a:r>
            <a:endParaRPr lang="en-GB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They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assist 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travelers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finding their way from one point to another by providing a visual representation of the surrounding landscape and the infrastructure that connects different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4146073991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829" y="770709"/>
            <a:ext cx="88043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Relationships</a:t>
            </a:r>
          </a:p>
          <a:p>
            <a:pPr algn="just"/>
            <a:endParaRPr lang="en-GB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Cartographic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maps show the spatial relationships between different elements, allowing users to understand how features are situated in relation to each other. </a:t>
            </a:r>
            <a:endParaRPr lang="en-GB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</a:t>
            </a: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essential for planning and decision-making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26830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23850"/>
            <a:ext cx="9093683" cy="4023361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Cartographic maps are valuable tools for planning activities such as urban development, resource management, and environmental conservation.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comprehensive view of the area, enabling informed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4034" y="584256"/>
            <a:ext cx="5133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49408904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577" y="940526"/>
            <a:ext cx="86084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GB" sz="3600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0F0F0F"/>
              </a:solidFill>
              <a:latin typeface="Söhne"/>
            </a:endParaRP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Maps are a universal language that transcends linguistic barriers. They are effective tools for communicating information about a location to a wide audience.</a:t>
            </a:r>
          </a:p>
        </p:txBody>
      </p:sp>
    </p:spTree>
    <p:extLst>
      <p:ext uri="{BB962C8B-B14F-4D97-AF65-F5344CB8AC3E}">
        <p14:creationId xmlns:p14="http://schemas.microsoft.com/office/powerpoint/2010/main" val="2012261708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2718"/>
            <a:ext cx="9698137" cy="97113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dirty="0"/>
              <a:t/>
            </a:r>
            <a:br>
              <a:rPr lang="en-GB" dirty="0"/>
            </a:br>
            <a:r>
              <a:rPr lang="en-US" b="1" u="sng" dirty="0" smtClean="0"/>
              <a:t>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7" y="1423851"/>
            <a:ext cx="9562011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"map" generally refers to a visual representation or depiction of an area, usually on a flat surface, that shows the spatial relationships between various elements. </a:t>
            </a:r>
          </a:p>
          <a:p>
            <a:pPr marL="5715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can be used to represent geographical features, such as landforms, bodies of water, roads, and cities.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are essential for a variety of purposes, including navigation, planning, education, and research.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in different types, such as topographic maps, road maps, political maps, and thematic maps, each serving specific needs and providing different types of information.</a:t>
            </a:r>
            <a:endParaRPr lang="en-GB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4846"/>
            <a:ext cx="8596668" cy="4826516"/>
          </a:xfrm>
        </p:spPr>
        <p:txBody>
          <a:bodyPr>
            <a:normAutofit fontScale="90000"/>
          </a:bodyPr>
          <a:lstStyle/>
          <a:p>
            <a:pPr algn="just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visual representations of an area, typically on a flat surface, showing geographical features, roads, landmarks, and other information.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Cartographic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can be used for navigation, planning, or gaining an understanding of the spatial relationships between different elements.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7726" y="665055"/>
            <a:ext cx="578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Cartographic Map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3174226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and purposes of cartographic maps: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357" y="1881051"/>
            <a:ext cx="87496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Features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Cartographic maps depict natural and man-made features of an area. </a:t>
            </a:r>
            <a:endParaRPr lang="en-GB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</a:t>
            </a: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can include landforms such as mountains, rivers, and valleys, as well as human-made structures like roads, buildings, and bridges.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5448"/>
            <a:ext cx="8727924" cy="401788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include a scale that indicates the ratio between distances on the map and actual distances on the ground.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users understand the size and relative distances between different locations.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9872" y="686008"/>
            <a:ext cx="23517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71007499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0264" y="1319349"/>
            <a:ext cx="9000308" cy="47026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Maps </a:t>
            </a:r>
            <a:r>
              <a:rPr lang="en-GB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typically have an orientation, usually indicated by a compass rose, to show the direction of </a:t>
            </a:r>
            <a:r>
              <a:rPr lang="en-GB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north</a:t>
            </a:r>
            <a:r>
              <a:rPr lang="en-GB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endParaRPr lang="en-GB" sz="36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GB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</a:t>
            </a:r>
            <a:r>
              <a:rPr lang="en-GB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crucial for users to navigate accurately using the map.</a:t>
            </a:r>
            <a:endParaRPr 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8366" y="836021"/>
            <a:ext cx="9072206" cy="3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4" y="1123407"/>
            <a:ext cx="9248502" cy="476794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Legend/Key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legend or key is a critical component of a cartographic map. It explains the symbols and colors used on the map, allowing users to interpret the information presented. </a:t>
            </a:r>
          </a:p>
          <a:p>
            <a:pPr algn="just"/>
            <a:r>
              <a:rPr lang="en-GB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example, a blue line might represent a river, while a red dashed line could indicate a major highway.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91440" y="921778"/>
            <a:ext cx="9535885" cy="13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" y="1413007"/>
            <a:ext cx="9596846" cy="193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66675" indent="228600" algn="just">
              <a:lnSpc>
                <a:spcPct val="105000"/>
              </a:lnSpc>
              <a:spcBef>
                <a:spcPts val="95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66675" indent="228600" algn="just">
              <a:lnSpc>
                <a:spcPct val="105000"/>
              </a:lnSpc>
              <a:spcBef>
                <a:spcPts val="95"/>
              </a:spcBef>
              <a:spcAft>
                <a:spcPts val="0"/>
              </a:spcAft>
            </a:pPr>
            <a:endParaRPr lang="en-US" sz="105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66675" indent="228600" algn="just">
              <a:lnSpc>
                <a:spcPct val="105000"/>
              </a:lnSpc>
              <a:spcBef>
                <a:spcPts val="95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76200" marR="66675" indent="228600" algn="just">
              <a:lnSpc>
                <a:spcPct val="105000"/>
              </a:lnSpc>
              <a:spcBef>
                <a:spcPts val="95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365" y="1511565"/>
            <a:ext cx="8721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365" y="850289"/>
            <a:ext cx="85910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Topography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 </a:t>
            </a:r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Cartographic maps often include contour lines to represent changes in elevation, helping users understand the terrain and identify features like hills, valleys, or plateaus.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9312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8665</TotalTime>
  <Words>506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Curlz MT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MAP  </vt:lpstr>
      <vt:lpstr>PowerPoint Presentation</vt:lpstr>
      <vt:lpstr> These are visual representations of an area, typically on a flat surface, showing geographical features, roads, landmarks, and other information.   Cartographic maps can be used for navigation, planning, or gaining an understanding of the spatial relationships between different elements. </vt:lpstr>
      <vt:lpstr>PowerPoint Presentation</vt:lpstr>
      <vt:lpstr>Maps often include a scale that indicates the ratio between distances on the map and actual distances on the ground.   This helps users understand the size and relative distances between different locations.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Cartographic maps are valuable tools for planning activities such as urban development, resource management, and environmental conservation. They provide a comprehensive view of the area, enabling informed decision-making.</vt:lpstr>
      <vt:lpstr>PowerPoint Presentation</vt:lpstr>
      <vt:lpstr> Thank You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01KKKUKCSMSF19</cp:lastModifiedBy>
  <cp:revision>541</cp:revision>
  <cp:lastPrinted>2019-03-11T07:04:42Z</cp:lastPrinted>
  <dcterms:created xsi:type="dcterms:W3CDTF">2018-07-13T16:31:18Z</dcterms:created>
  <dcterms:modified xsi:type="dcterms:W3CDTF">2023-11-30T04:41:17Z</dcterms:modified>
</cp:coreProperties>
</file>