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4"/>
  </p:notesMasterIdLst>
  <p:handoutMasterIdLst>
    <p:handoutMasterId r:id="rId15"/>
  </p:handoutMasterIdLst>
  <p:sldIdLst>
    <p:sldId id="390" r:id="rId2"/>
    <p:sldId id="354" r:id="rId3"/>
    <p:sldId id="356" r:id="rId4"/>
    <p:sldId id="258" r:id="rId5"/>
    <p:sldId id="357" r:id="rId6"/>
    <p:sldId id="359" r:id="rId7"/>
    <p:sldId id="391" r:id="rId8"/>
    <p:sldId id="392" r:id="rId9"/>
    <p:sldId id="393" r:id="rId10"/>
    <p:sldId id="394" r:id="rId11"/>
    <p:sldId id="395" r:id="rId12"/>
    <p:sldId id="374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5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12/5/2023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Branches of Statistics:-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7"/>
            <a:ext cx="8596668" cy="45521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science of Statistics may be classified into two main branches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(a</a:t>
            </a:r>
            <a:r>
              <a:rPr lang="en-US" sz="2400" dirty="0" smtClean="0"/>
              <a:t>) </a:t>
            </a:r>
            <a:r>
              <a:rPr lang="en-US" sz="2400" dirty="0" smtClean="0"/>
              <a:t>Pure </a:t>
            </a:r>
            <a:r>
              <a:rPr lang="en-US" sz="2400" dirty="0" smtClean="0"/>
              <a:t>Statistics(b) Applied </a:t>
            </a:r>
            <a:r>
              <a:rPr lang="en-US" sz="2400" dirty="0" smtClean="0"/>
              <a:t>Statistics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Pure </a:t>
            </a:r>
            <a:r>
              <a:rPr lang="en-US" sz="2400" dirty="0" smtClean="0">
                <a:solidFill>
                  <a:schemeClr val="tx1"/>
                </a:solidFill>
              </a:rPr>
              <a:t>Statistics:- </a:t>
            </a:r>
            <a:r>
              <a:rPr lang="en-US" sz="2400" dirty="0" smtClean="0"/>
              <a:t>It is concerned with the creation and development of theories, </a:t>
            </a:r>
            <a:r>
              <a:rPr lang="en-US" sz="2400" dirty="0" smtClean="0"/>
              <a:t>rules, and </a:t>
            </a:r>
            <a:r>
              <a:rPr lang="en-US" sz="2400" dirty="0" smtClean="0"/>
              <a:t>principles applicable to different specific problems in different fields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Applied Statistics:- </a:t>
            </a:r>
            <a:r>
              <a:rPr lang="en-US" sz="2400" dirty="0" smtClean="0"/>
              <a:t>It is concerned with the proper application of statistical methods in different fields to investigate any problem.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branch of Statistics is further classified into the following sub-branches.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a) </a:t>
            </a:r>
            <a:r>
              <a:rPr lang="en-US" sz="2400" dirty="0" smtClean="0">
                <a:solidFill>
                  <a:schemeClr val="tx1"/>
                </a:solidFill>
              </a:rPr>
              <a:t>Descriptive Statistics:- </a:t>
            </a:r>
            <a:r>
              <a:rPr lang="en-US" sz="2400" dirty="0" smtClean="0"/>
              <a:t>It is that branch which deals with collection of data, its presentation in various forms such as tables, graphs and diagrams and finding averages and other measures which would describe data.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(b) </a:t>
            </a:r>
            <a:r>
              <a:rPr lang="en-US" sz="2400" dirty="0" smtClean="0">
                <a:solidFill>
                  <a:schemeClr val="tx1"/>
                </a:solidFill>
              </a:rPr>
              <a:t>Inferential Statistics:- </a:t>
            </a:r>
            <a:r>
              <a:rPr lang="en-US" sz="2400" dirty="0" smtClean="0"/>
              <a:t>It is that branch in which statistical techniques are used for analysis of data, making estimates and drawing conclusions on the basis of sample about the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3" y="1240971"/>
            <a:ext cx="9196248" cy="5068389"/>
          </a:xfrm>
        </p:spPr>
        <p:txBody>
          <a:bodyPr>
            <a:normAutofit fontScale="85000" lnSpcReduction="10000"/>
          </a:bodyPr>
          <a:lstStyle/>
          <a:p>
            <a:pPr marL="571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Statistics(as Data</a:t>
            </a:r>
            <a:r>
              <a:rPr lang="en-GB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):-</a:t>
            </a:r>
          </a:p>
          <a:p>
            <a:pPr marL="571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(as Data numerically expressed facts 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figures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 following characteristics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Statistics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aggregate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facts; however important it may be, a single number is not statistics. </a:t>
            </a:r>
            <a:endParaRPr lang="en-GB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a single person is not statistics, but a collection of heights say 100 students would be statistics.</a:t>
            </a:r>
            <a:endParaRPr lang="en-GB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466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Statistics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affected to a great extent by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multiplicity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causes.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heights and weights of individuals are affected by their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parent’s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climatic conditions,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diet,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Statistics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numerically expressed. Qualitative expressions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poor, good, young,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Do not form a part of statistics.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446" y="979714"/>
            <a:ext cx="956201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are enumerated or estimated according to a reasonable standard of accuracy, which is determined by the purpose for which statistics are collected.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height of a group of persons can be measured accurately to the nearest centimeters, and the distance between two cities can be measured accurate only to the nearest kilometers or meters etc.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0264" y="1319349"/>
            <a:ext cx="9000308" cy="47026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b="1" dirty="0" smtClean="0"/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are collected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systematically.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 proper plan, order or design cannot be accurate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are collected with a definite object in view. Data collected without any purpose would be of no use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are capable of being placed in relation each to other so that they are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</a:p>
          <a:p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i.e.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(Data) should be homogeneous.</a:t>
            </a: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98366" y="836021"/>
            <a:ext cx="9072206" cy="39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4" y="1123407"/>
            <a:ext cx="9248502" cy="4767942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Statistics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results are true only on average or in the long run because it is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group characteristics and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study the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cases.</a:t>
            </a:r>
          </a:p>
          <a:p>
            <a:pPr marL="514350" indent="-514350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does not study qualitative problems directly.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limited to those facts which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numerically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sufficient care is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exercised in all stages of a statistical Inquiry, the results may be fallacious and misleading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person who has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statistics can handle statistical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efficiently.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91440" y="921778"/>
            <a:ext cx="9535885" cy="13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provides only tools for analysis.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cannot change the cause-and-effect relationship.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shows that the relationship between crime and illiteracy is very high.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the job of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government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education and not the statistics that its application has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in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dangerous conclusion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150851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1" y="966651"/>
            <a:ext cx="84777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come to play an important role in almost every field of human activity. 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functions and uses of statistics in most diverse fields serve to indicate its importance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assists in summarizing the large sets of data in a form that is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Statistics Assists in the efficient design of laboratory and field experiments as well as surveys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assists in a sound and effective planning in any field of inquiry.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646" y="1214846"/>
            <a:ext cx="83863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4.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assists in drawing general conclusions and making predictions of how much of a thing will happen under given conditions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Statistical techniques being powerful tools for analysing numerical data, are used in almost every branch of learning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biological and physical sciences, genetics, Astronomy, Physics, Geology etc.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main areas where statistical techniques have been developed and are increasingly used.</a:t>
            </a:r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8745</TotalTime>
  <Words>764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Branches of Statistics:-</vt:lpstr>
      <vt:lpstr>This branch of Statistics is further classified into the following sub-branches.</vt:lpstr>
      <vt:lpstr> Thank You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569</cp:revision>
  <cp:lastPrinted>2019-03-11T07:04:42Z</cp:lastPrinted>
  <dcterms:created xsi:type="dcterms:W3CDTF">2018-07-13T16:31:18Z</dcterms:created>
  <dcterms:modified xsi:type="dcterms:W3CDTF">2023-12-05T16:27:03Z</dcterms:modified>
</cp:coreProperties>
</file>