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1" r:id="rId6"/>
    <p:sldId id="264" r:id="rId7"/>
    <p:sldId id="300" r:id="rId8"/>
    <p:sldId id="265" r:id="rId9"/>
    <p:sldId id="295" r:id="rId10"/>
    <p:sldId id="296" r:id="rId11"/>
    <p:sldId id="297" r:id="rId12"/>
    <p:sldId id="299" r:id="rId13"/>
    <p:sldId id="260" r:id="rId14"/>
    <p:sldId id="298" r:id="rId15"/>
  </p:sldIdLst>
  <p:sldSz cx="9144000" cy="5143500" type="screen16x9"/>
  <p:notesSz cx="6858000" cy="9144000"/>
  <p:embeddedFontLst>
    <p:embeddedFont>
      <p:font typeface="Catamaran Thin" charset="0"/>
      <p:regular r:id="rId17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Georgia" pitchFamily="18" charset="0"/>
      <p:regular r:id="rId23"/>
      <p:bold r:id="rId24"/>
      <p:italic r:id="rId25"/>
      <p:boldItalic r:id="rId26"/>
    </p:embeddedFont>
    <p:embeddedFont>
      <p:font typeface="Catamaran" charset="0"/>
      <p:regular r:id="rId27"/>
      <p:bold r:id="rId28"/>
    </p:embeddedFont>
    <p:embeddedFont>
      <p:font typeface="Open Sa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>
        <p:scale>
          <a:sx n="93" d="100"/>
          <a:sy n="93" d="100"/>
        </p:scale>
        <p:origin x="-58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873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19150"/>
            <a:ext cx="2819400" cy="259983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111457" y="1504950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Project </a:t>
            </a:r>
            <a:r>
              <a:rPr lang="en-US" dirty="0" err="1">
                <a:solidFill>
                  <a:srgbClr val="00B0F0"/>
                </a:solidFill>
              </a:rPr>
              <a:t>AskNow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" name="Google Shape;199;p12"/>
          <p:cNvSpPr txBox="1">
            <a:spLocks/>
          </p:cNvSpPr>
          <p:nvPr/>
        </p:nvSpPr>
        <p:spPr>
          <a:xfrm>
            <a:off x="76200" y="133350"/>
            <a:ext cx="3048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dirty="0" err="1">
                <a:solidFill>
                  <a:srgbClr val="00B0F0"/>
                </a:solidFill>
              </a:rPr>
              <a:t>Arbisoft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Google Shape;199;p12"/>
          <p:cNvSpPr txBox="1">
            <a:spLocks/>
          </p:cNvSpPr>
          <p:nvPr/>
        </p:nvSpPr>
        <p:spPr>
          <a:xfrm>
            <a:off x="457200" y="3181350"/>
            <a:ext cx="3886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lvl="0" algn="ctr"/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Open Sans"/>
              </a:rPr>
              <a:t>by </a:t>
            </a:r>
          </a:p>
          <a:p>
            <a:pPr lvl="0" algn="ctr"/>
            <a:r>
              <a:rPr lang="en-US" sz="16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Open Sans"/>
              </a:rPr>
              <a:t>Muhammad </a:t>
            </a:r>
            <a:r>
              <a:rPr lang="en-US" sz="160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Open Sans"/>
              </a:rPr>
              <a:t>Wajahat</a:t>
            </a:r>
            <a:endParaRPr lang="en-US" sz="160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algn="ctr"/>
            <a:r>
              <a:rPr lang="en-US" sz="16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Mentor </a:t>
            </a:r>
            <a:r>
              <a:rPr lang="en-US" sz="160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Ammar</a:t>
            </a:r>
            <a:r>
              <a:rPr lang="en-US" sz="16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160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Saleem</a:t>
            </a:r>
            <a:endParaRPr lang="en-US" sz="160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745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 </a:t>
            </a:r>
            <a:r>
              <a:rPr lang="en-US" dirty="0" smtClean="0"/>
              <a:t>Progress (</a:t>
            </a:r>
            <a:r>
              <a:rPr lang="en-US" dirty="0"/>
              <a:t>Features </a:t>
            </a:r>
            <a:r>
              <a:rPr lang="en-US" dirty="0" smtClean="0"/>
              <a:t>Incomplete)</a:t>
            </a:r>
            <a:endParaRPr dirty="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9547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Create Groups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can join Groups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for groups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can post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in group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features: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Signup with Google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User has own profile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comment </a:t>
            </a:r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4572000" y="15049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profile by username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post by title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group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7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745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Learning…</a:t>
            </a:r>
            <a:endParaRPr dirty="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5737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lasses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bootstrap 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Layouts, etc.</a:t>
            </a:r>
          </a:p>
          <a:p>
            <a:pPr marL="0" lv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JS for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upvote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downvoten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comment section</a:t>
            </a:r>
          </a:p>
          <a:p>
            <a:pPr marL="0" lvl="0" indent="0">
              <a:buNone/>
            </a:pP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commands pull, push commit, branches, etc.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 Creation on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4572000" y="1504950"/>
            <a:ext cx="26670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(MVT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Models, Forms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Views,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Urls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User Model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CK-editor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JinjaTemplates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template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static files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statement, for loop, Filters etc.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1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7298100" cy="29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great experience to join 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Arbisoft</a:t>
            </a:r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Arbisoft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 me professional environment that helped me a lot to groom my skills and personality.</a:t>
            </a:r>
          </a:p>
          <a:p>
            <a:pPr marL="34290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fter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internship I am able to boost my skills and explore new things. I did not have any idea about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before.</a:t>
            </a:r>
          </a:p>
          <a:p>
            <a:pPr marL="34290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motivated to give my best and learn as much as I can in this limited time.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9" name="Google Shape;242;p17"/>
          <p:cNvGrpSpPr/>
          <p:nvPr/>
        </p:nvGrpSpPr>
        <p:grpSpPr>
          <a:xfrm>
            <a:off x="125550" y="847819"/>
            <a:ext cx="257118" cy="276131"/>
            <a:chOff x="611175" y="2326900"/>
            <a:chExt cx="362700" cy="389575"/>
          </a:xfrm>
        </p:grpSpPr>
        <p:sp>
          <p:nvSpPr>
            <p:cNvPr id="10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9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&amp; QNA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76200" y="1962150"/>
            <a:ext cx="4422775" cy="11604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HELLO</a:t>
            </a:r>
            <a:r>
              <a:rPr lang="en" sz="9600" dirty="0"/>
              <a:t>!</a:t>
            </a:r>
            <a:endParaRPr sz="96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4495800" y="1200150"/>
            <a:ext cx="4422775" cy="336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Muhammad </a:t>
            </a:r>
            <a:r>
              <a:rPr lang="en-US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Wajahat</a:t>
            </a:r>
            <a:endParaRPr lang="en-US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BSCS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(7th Semester)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GC University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Lahore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 started on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13 July, 2022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  <a:sym typeface="Catamaran"/>
              </a:rPr>
              <a:t>Arbisoft</a:t>
            </a:r>
            <a:endParaRPr lang="en-US" sz="36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  <a:sym typeface="Catamaran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 for my internship was </a:t>
            </a:r>
            <a:r>
              <a:rPr lang="en-US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Ammar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</a:rPr>
              <a:t>Saleem</a:t>
            </a:r>
            <a:endParaRPr lang="en-US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</a:endParaRPr>
          </a:p>
        </p:txBody>
      </p:sp>
      <p:sp>
        <p:nvSpPr>
          <p:cNvPr id="6" name="Google Shape;204;p13"/>
          <p:cNvSpPr txBox="1">
            <a:spLocks/>
          </p:cNvSpPr>
          <p:nvPr/>
        </p:nvSpPr>
        <p:spPr>
          <a:xfrm>
            <a:off x="1066800" y="419100"/>
            <a:ext cx="8077200" cy="70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Introduction</a:t>
            </a:r>
            <a:endParaRPr lang="en-US" sz="3200" b="1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4599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Technical Background At The Start</a:t>
            </a:r>
            <a:endParaRPr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4" y="1503550"/>
            <a:ext cx="5545526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Basic Knowledge of Web Development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Basic Knowledge of Python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No knowledge of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Django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 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No knowledge of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Git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 Thin" charset="0"/>
              <a:ea typeface="Catamaran"/>
              <a:cs typeface="Catamaran Thin" charset="0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No knowledge of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Frontend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 Thin" charset="0"/>
              <a:ea typeface="Catamaran"/>
              <a:cs typeface="Catamaran Thin" charset="0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During my internship, I spent around 2 weeks on learning Basics of </a:t>
            </a: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Django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 and 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ea typeface="Catamaran"/>
                <a:cs typeface="Catamaran Thin" charset="0"/>
              </a:rPr>
              <a:t>Git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 Thin" charset="0"/>
              <a:ea typeface="Catamaran"/>
              <a:cs typeface="Catamaran Thin" charset="0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 Idea</a:t>
            </a:r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4" y="1428750"/>
            <a:ext cx="8364925" cy="3343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AskNow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 is public social website 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 Thin" charset="0"/>
              <a:cs typeface="Catamaran Thin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Users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can collaborate by editing POST and commenting on that have been submitted by other users. 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 Thin" charset="0"/>
              <a:cs typeface="Catamaran Thin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User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can give vote to other’s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posts.</a:t>
            </a:r>
          </a:p>
          <a:p>
            <a:pPr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A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forum for post your issues or problems and others helps you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commenting.</a:t>
            </a:r>
          </a:p>
          <a:p>
            <a:pPr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You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 Thin" charset="0"/>
                <a:cs typeface="Catamaran Thin" charset="0"/>
              </a:rPr>
              <a:t>can also share informative and entertaining stuff for entertainment.</a:t>
            </a: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 Importance and market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234614" y="1504950"/>
            <a:ext cx="8327109" cy="32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of the Project is 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Pakistan</a:t>
            </a:r>
            <a:endParaRPr lang="en-US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0" lvl="0" indent="0">
              <a:buNone/>
            </a:pP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can be used by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</a:t>
            </a:r>
          </a:p>
          <a:p>
            <a:pPr marL="127000" lvl="0" indent="0">
              <a:buNone/>
            </a:pP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can be used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University as well </a:t>
            </a: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25550" y="847819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 Tech Stack</a:t>
            </a:r>
            <a:endParaRPr dirty="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Jinja </a:t>
            </a:r>
            <a:r>
              <a:rPr lang="fr-F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fr-F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marL="0" indent="0">
              <a:buNone/>
            </a:pP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Review: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276600" y="15049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257800" y="15049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Sqlite3</a:t>
            </a:r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Development Process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7298100" cy="29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start backend and maintain UI in last 2 weeks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Agile model for development process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allocated and meeting for discussion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reate PR for review of code at end of week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at the end of week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242;p17"/>
          <p:cNvGrpSpPr/>
          <p:nvPr/>
        </p:nvGrpSpPr>
        <p:grpSpPr>
          <a:xfrm>
            <a:off x="125550" y="847819"/>
            <a:ext cx="257118" cy="276131"/>
            <a:chOff x="611175" y="2326900"/>
            <a:chExt cx="362700" cy="389575"/>
          </a:xfrm>
        </p:grpSpPr>
        <p:sp>
          <p:nvSpPr>
            <p:cNvPr id="10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2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Progress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7298100" cy="29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Mostly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work is done, except few features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 UI little 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progress is at 30% to 35% 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structured properly 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code and Code being 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Reviewed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Linting</a:t>
            </a: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pep8  for python &amp; prettier for html , CSS and JavaScript</a:t>
            </a:r>
          </a:p>
          <a:p>
            <a:pPr marL="342900" lvl="0" indent="-342900">
              <a:spcAft>
                <a:spcPts val="800"/>
              </a:spcAft>
              <a:buFont typeface="Courier New" pitchFamily="49" charset="0"/>
              <a:buChar char="o"/>
            </a:pP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242;p17"/>
          <p:cNvGrpSpPr/>
          <p:nvPr/>
        </p:nvGrpSpPr>
        <p:grpSpPr>
          <a:xfrm>
            <a:off x="125550" y="847819"/>
            <a:ext cx="257118" cy="276131"/>
            <a:chOff x="611175" y="2326900"/>
            <a:chExt cx="362700" cy="389575"/>
          </a:xfrm>
        </p:grpSpPr>
        <p:sp>
          <p:nvSpPr>
            <p:cNvPr id="10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745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 </a:t>
            </a:r>
            <a:r>
              <a:rPr lang="en-US" dirty="0" smtClean="0"/>
              <a:t>Progress (</a:t>
            </a:r>
            <a:r>
              <a:rPr lang="en-US" dirty="0"/>
              <a:t>Features </a:t>
            </a:r>
            <a:r>
              <a:rPr lang="en-US" dirty="0" smtClean="0"/>
              <a:t>Complete)</a:t>
            </a:r>
            <a:endParaRPr dirty="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Signup User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Signup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Username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Email, Password</a:t>
            </a:r>
          </a:p>
          <a:p>
            <a:pPr marL="0" lvl="0" indent="0">
              <a:buNone/>
            </a:pP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&amp; Logout: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Login and Logout</a:t>
            </a:r>
          </a:p>
          <a:p>
            <a:pPr marL="0" lvl="0" indent="0">
              <a:buNone/>
            </a:pP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Password: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can change your password</a:t>
            </a:r>
          </a:p>
          <a:p>
            <a:pPr marL="0" lv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276600" y="15049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Votes: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upvote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downvote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lvl="0" indent="0">
              <a:buNone/>
            </a:pPr>
            <a:endParaRPr lang="en-US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Comment to post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all comments of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  <a:p>
            <a:pPr marL="0" lvl="0" indent="0">
              <a:buNone/>
            </a:pP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 the post according to votes</a:t>
            </a:r>
          </a:p>
          <a:p>
            <a:pPr marL="0" lvl="0" indent="0">
              <a:buNone/>
            </a:pP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715000" y="15049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and image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Delete Post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Detail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comments and give votes on 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  <a:p>
            <a:pPr marL="0" lvl="0" indent="0">
              <a:buNone/>
            </a:pP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Posts: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user own posts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and delete the post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1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582</Words>
  <Application>Microsoft Office PowerPoint</Application>
  <PresentationFormat>On-screen Show (16:9)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Catamaran Thin</vt:lpstr>
      <vt:lpstr>Calibri</vt:lpstr>
      <vt:lpstr>Georgia</vt:lpstr>
      <vt:lpstr>Courier New</vt:lpstr>
      <vt:lpstr>Catamaran</vt:lpstr>
      <vt:lpstr>Open Sans</vt:lpstr>
      <vt:lpstr>Wingdings</vt:lpstr>
      <vt:lpstr>Dauphin template</vt:lpstr>
      <vt:lpstr>Project AskNow</vt:lpstr>
      <vt:lpstr>HELLO!</vt:lpstr>
      <vt:lpstr>Technical Background At The Start</vt:lpstr>
      <vt:lpstr>Project Idea</vt:lpstr>
      <vt:lpstr>Project Importance and market</vt:lpstr>
      <vt:lpstr>Project Tech Stack</vt:lpstr>
      <vt:lpstr>Development Process</vt:lpstr>
      <vt:lpstr>Project Progress</vt:lpstr>
      <vt:lpstr>Project Progress (Features Complete)</vt:lpstr>
      <vt:lpstr>Project Progress (Features Incomplete)</vt:lpstr>
      <vt:lpstr>Learning…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AskNow</dc:title>
  <dc:creator>PC</dc:creator>
  <cp:lastModifiedBy>PC</cp:lastModifiedBy>
  <cp:revision>15</cp:revision>
  <dcterms:modified xsi:type="dcterms:W3CDTF">2022-09-09T14:22:25Z</dcterms:modified>
</cp:coreProperties>
</file>