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6" r:id="rId11"/>
    <p:sldId id="267" r:id="rId12"/>
    <p:sldId id="2146847058" r:id="rId13"/>
    <p:sldId id="2146847057" r:id="rId14"/>
    <p:sldId id="268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83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88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 analysis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Wajeed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Ahmed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University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College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anchipuram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Mechanical 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45" y="1301750"/>
            <a:ext cx="10380710" cy="4673600"/>
          </a:xfrm>
        </p:spPr>
      </p:pic>
    </p:spTree>
    <p:extLst>
      <p:ext uri="{BB962C8B-B14F-4D97-AF65-F5344CB8AC3E}">
        <p14:creationId xmlns:p14="http://schemas.microsoft.com/office/powerpoint/2010/main" val="3647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 smtClean="0"/>
              <a:t>In conclusion, the proposed solution harnesses the power of advanced machine learning algorithm to transform the hotel booking process into dynamic and optimized experience.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Real-time predictions 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- Move towards real-time predictive models that account for instant changes in demand, external events and other dynamic factors .</a:t>
            </a:r>
          </a:p>
          <a:p>
            <a:pPr marL="0" indent="0">
              <a:buNone/>
            </a:pPr>
            <a:r>
              <a:rPr lang="en-US" sz="2000" b="1" dirty="0" smtClean="0"/>
              <a:t>Personalization and customization: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- Enhance the predictive models to offer more personalized recommendations by considering individual guest performances.</a:t>
            </a: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69" y="1465544"/>
            <a:ext cx="11206445" cy="18538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develop a comprehensive predictive model to determine the optimal timing for hotel room bookings, </a:t>
            </a:r>
            <a:r>
              <a:rPr lang="en-US" dirty="0" err="1" smtClean="0"/>
              <a:t>idendify</a:t>
            </a:r>
            <a:r>
              <a:rPr lang="en-US" dirty="0" smtClean="0"/>
              <a:t> the ideal length of stay for obtaining the best daily 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Calibri"/>
                <a:cs typeface="Calibri"/>
              </a:rPr>
              <a:t>Utilizing advanced machine learning algorithms, our solution will analyze extensive historical hotel booking data.</a:t>
            </a:r>
          </a:p>
          <a:p>
            <a:r>
              <a:rPr lang="en-US" sz="2400" dirty="0" smtClean="0">
                <a:latin typeface="Calibri"/>
                <a:cs typeface="Calibri"/>
              </a:rPr>
              <a:t>The ideal length of stay will be determined through data-driven analysis, considering variables like day-of-week trends and duration-specific pricing.</a:t>
            </a:r>
          </a:p>
          <a:p>
            <a:r>
              <a:rPr lang="en-US" sz="2400" dirty="0" smtClean="0">
                <a:latin typeface="Calibri"/>
                <a:cs typeface="Calibri"/>
              </a:rPr>
              <a:t>For optimal timing, a predictive model will consider factors such seasonality and promotional periods, providing users with insights on when to secure the most cost-effective room rates.</a:t>
            </a:r>
            <a:endParaRPr lang="en-IN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671"/>
            <a:ext cx="11029616" cy="5511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16689"/>
            <a:ext cx="10125204" cy="46972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F0F0F"/>
                </a:solidFill>
              </a:rPr>
              <a:t>System requirements: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F0F0F"/>
                </a:solidFill>
              </a:rPr>
              <a:t>1. Hardware: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F0F0F"/>
                </a:solidFill>
              </a:rPr>
              <a:t>      - A  system with good processing power.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F0F0F"/>
                </a:solidFill>
              </a:rPr>
              <a:t>      - Sufficient RAM to handle the size of the dataset and computational requirements.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F0F0F"/>
                </a:solidFill>
              </a:rPr>
              <a:t>2. Software: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 </a:t>
            </a:r>
            <a:r>
              <a:rPr lang="en-US" sz="1800" b="1" dirty="0" smtClean="0">
                <a:solidFill>
                  <a:srgbClr val="0F0F0F"/>
                </a:solidFill>
              </a:rPr>
              <a:t>      - An operating system compatible with the required machine learning libraries.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F0F0F"/>
                </a:solidFill>
              </a:rPr>
              <a:t>Library requirements: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F0F0F"/>
                </a:solidFill>
              </a:rPr>
              <a:t>1.Data processing and analysis: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 </a:t>
            </a:r>
            <a:r>
              <a:rPr lang="en-US" sz="1800" b="1" dirty="0" smtClean="0">
                <a:solidFill>
                  <a:srgbClr val="0F0F0F"/>
                </a:solidFill>
              </a:rPr>
              <a:t>    - Pandas : for data manipulation and analysis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 </a:t>
            </a:r>
            <a:r>
              <a:rPr lang="en-US" sz="1800" b="1" dirty="0" smtClean="0">
                <a:solidFill>
                  <a:srgbClr val="0F0F0F"/>
                </a:solidFill>
              </a:rPr>
              <a:t>    - </a:t>
            </a:r>
            <a:r>
              <a:rPr lang="en-US" sz="1800" b="1" dirty="0" err="1" smtClean="0">
                <a:solidFill>
                  <a:srgbClr val="0F0F0F"/>
                </a:solidFill>
              </a:rPr>
              <a:t>NumPy</a:t>
            </a:r>
            <a:r>
              <a:rPr lang="en-US" sz="1800" b="1" dirty="0" smtClean="0">
                <a:solidFill>
                  <a:srgbClr val="0F0F0F"/>
                </a:solidFill>
              </a:rPr>
              <a:t> : for numerical operation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F0F0F"/>
                </a:solidFill>
              </a:rPr>
              <a:t>2. Data visualization 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 </a:t>
            </a:r>
            <a:r>
              <a:rPr lang="en-US" sz="1800" b="1" dirty="0" smtClean="0">
                <a:solidFill>
                  <a:srgbClr val="0F0F0F"/>
                </a:solidFill>
              </a:rPr>
              <a:t>    - </a:t>
            </a:r>
            <a:r>
              <a:rPr lang="en-US" sz="1800" b="1" dirty="0" err="1" smtClean="0">
                <a:solidFill>
                  <a:srgbClr val="0F0F0F"/>
                </a:solidFill>
              </a:rPr>
              <a:t>Matplotlib</a:t>
            </a:r>
            <a:r>
              <a:rPr lang="en-US" sz="1800" b="1" dirty="0" smtClean="0">
                <a:solidFill>
                  <a:srgbClr val="0F0F0F"/>
                </a:solidFill>
              </a:rPr>
              <a:t> and  </a:t>
            </a:r>
            <a:r>
              <a:rPr lang="en-US" sz="1800" b="1" dirty="0" err="1" smtClean="0">
                <a:solidFill>
                  <a:srgbClr val="0F0F0F"/>
                </a:solidFill>
              </a:rPr>
              <a:t>Seaborn</a:t>
            </a:r>
            <a:r>
              <a:rPr lang="en-US" sz="1800" b="1" dirty="0" smtClean="0">
                <a:solidFill>
                  <a:srgbClr val="0F0F0F"/>
                </a:solidFill>
              </a:rPr>
              <a:t> : for creating visualization to understand data patterns.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i="1" dirty="0" smtClean="0"/>
              <a:t>Data exploration </a:t>
            </a:r>
            <a:r>
              <a:rPr lang="en-US" sz="2400" b="1" i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Explore the hotel booking dataset’s structure, features, and target variable.</a:t>
            </a:r>
          </a:p>
          <a:p>
            <a:r>
              <a:rPr lang="en-US" b="1" dirty="0" smtClean="0"/>
              <a:t>Identify potential patters , </a:t>
            </a:r>
            <a:r>
              <a:rPr lang="en-US" b="1" dirty="0" err="1" smtClean="0"/>
              <a:t>correlations,and</a:t>
            </a:r>
            <a:r>
              <a:rPr lang="en-US" b="1" dirty="0" smtClean="0"/>
              <a:t> outliers.</a:t>
            </a:r>
          </a:p>
          <a:p>
            <a:pPr marL="0" indent="0"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b="1" dirty="0" smtClean="0"/>
              <a:t>Regression tasks</a:t>
            </a:r>
          </a:p>
          <a:p>
            <a:r>
              <a:rPr lang="en-US" b="1" dirty="0" smtClean="0"/>
              <a:t>Classification tasks</a:t>
            </a:r>
          </a:p>
          <a:p>
            <a:pPr marL="0" indent="0"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b="1" dirty="0" smtClean="0"/>
              <a:t>Define the problem: predict optimal booking times, ideal length of stay.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 collection:</a:t>
            </a:r>
          </a:p>
          <a:p>
            <a:r>
              <a:rPr lang="en-US" dirty="0" smtClean="0"/>
              <a:t>Gather historical hotel booking data , including information on booking dates, length of stay, special requests, guest profiles and hotel details.</a:t>
            </a:r>
          </a:p>
          <a:p>
            <a:pPr marL="0" indent="0">
              <a:buNone/>
            </a:pPr>
            <a:r>
              <a:rPr lang="en-US" dirty="0" smtClean="0"/>
              <a:t>Data cleaning :</a:t>
            </a:r>
          </a:p>
          <a:p>
            <a:r>
              <a:rPr lang="en-US" dirty="0" smtClean="0"/>
              <a:t>Handle missing values, outliers, and any inconsistencies in dataset.</a:t>
            </a:r>
          </a:p>
          <a:p>
            <a:r>
              <a:rPr lang="en-US" dirty="0" smtClean="0"/>
              <a:t>Convert categorical variables into numerical representations through encoding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33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58" y="1151438"/>
            <a:ext cx="9934842" cy="4647412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04" y="1465544"/>
            <a:ext cx="8467197" cy="4534423"/>
          </a:xfrm>
        </p:spPr>
      </p:pic>
    </p:spTree>
    <p:extLst>
      <p:ext uri="{BB962C8B-B14F-4D97-AF65-F5344CB8AC3E}">
        <p14:creationId xmlns:p14="http://schemas.microsoft.com/office/powerpoint/2010/main" val="42377145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http://schemas.microsoft.com/office/2006/documentManagement/types"/>
    <ds:schemaRef ds:uri="http://schemas.openxmlformats.org/package/2006/metadata/core-properties"/>
    <ds:schemaRef ds:uri="9162bd5b-4ed9-4da3-b376-05204580ba3f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302</TotalTime>
  <Words>399</Words>
  <Application>Microsoft Office PowerPoint</Application>
  <PresentationFormat>Custom</PresentationFormat>
  <Paragraphs>67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 analysis</vt:lpstr>
      <vt:lpstr>OUTLINE</vt:lpstr>
      <vt:lpstr>Problem Statement</vt:lpstr>
      <vt:lpstr>Proposed Solution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36</cp:revision>
  <dcterms:created xsi:type="dcterms:W3CDTF">2021-05-26T16:50:10Z</dcterms:created>
  <dcterms:modified xsi:type="dcterms:W3CDTF">2024-04-05T08:52:57Z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