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hyperlink" Target="https://www.cs.usfca.edu/~galles/visualization/OpenHash.html" TargetMode="External"/><Relationship Id="rId1" Type="http://schemas.openxmlformats.org/officeDocument/2006/relationships/hyperlink" Target="https://iswsa.acm.org/mphf/openDSAPerfectHashAnimation/perfectHashAV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Today’s Topic</a:t>
            </a:r>
            <a:endParaRPr 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Similarity Measure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Jacard similarity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The Kullback-Leibler Distance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Hashing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 Measure</a:t>
            </a:r>
            <a:endParaRPr 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68265" cy="2211070"/>
          </a:xfrm>
        </p:spPr>
        <p:txBody>
          <a:bodyPr/>
          <a:p>
            <a:pPr algn="just"/>
            <a:r>
              <a:rPr lang="en-US"/>
              <a:t>It’s a way of measuring how two data points are related or close to each other. </a:t>
            </a:r>
            <a:endParaRPr lang="en-US"/>
          </a:p>
          <a:p>
            <a:pPr algn="just"/>
            <a:r>
              <a:rPr lang="en-US"/>
              <a:t>Smaller Distance, High Similarity</a:t>
            </a:r>
            <a:endParaRPr lang="en-US"/>
          </a:p>
          <a:p>
            <a:endParaRPr lang="en-US"/>
          </a:p>
        </p:txBody>
      </p:sp>
      <p:pic>
        <p:nvPicPr>
          <p:cNvPr id="5" name="Picture 5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58865" y="2220595"/>
            <a:ext cx="5868670" cy="3532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8200" y="4036695"/>
            <a:ext cx="4136390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ym typeface="+mn-ea"/>
              </a:rPr>
              <a:t>Application</a:t>
            </a:r>
            <a:endParaRPr lang="en-US" sz="3600" b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Recommeder System</a:t>
            </a:r>
            <a:endParaRPr lang="en-US" sz="2800">
              <a:sym typeface="+mn-ea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Clustering</a:t>
            </a:r>
            <a:endParaRPr lang="en-US" sz="28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2800"/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Jaccard similarity</a:t>
            </a:r>
            <a:endParaRPr 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70725" y="1875790"/>
            <a:ext cx="2990850" cy="1092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875790"/>
            <a:ext cx="49295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Its measure the similarity between two sets via following Formula.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3" descr="IMG_256"/>
          <p:cNvPicPr>
            <a:picLocks noChangeAspect="1"/>
          </p:cNvPicPr>
          <p:nvPr>
            <p:ph sz="half" idx="2"/>
          </p:nvPr>
        </p:nvPicPr>
        <p:blipFill>
          <a:blip r:embed="rId2"/>
          <a:srcRect t="14966" r="481" b="916"/>
          <a:stretch>
            <a:fillRect/>
          </a:stretch>
        </p:blipFill>
        <p:spPr>
          <a:xfrm>
            <a:off x="3677285" y="3601085"/>
            <a:ext cx="733425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494665" y="4182745"/>
            <a:ext cx="2683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EXAMPLE</a:t>
            </a:r>
            <a:endParaRPr 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 descr="IMG_256"/>
          <p:cNvPicPr>
            <a:picLocks noChangeAspect="1"/>
          </p:cNvPicPr>
          <p:nvPr>
            <p:ph sz="half" idx="1"/>
          </p:nvPr>
        </p:nvPicPr>
        <p:blipFill>
          <a:blip r:embed="rId1"/>
          <a:srcRect t="15778" r="-293"/>
          <a:stretch>
            <a:fillRect/>
          </a:stretch>
        </p:blipFill>
        <p:spPr>
          <a:xfrm>
            <a:off x="1546860" y="259715"/>
            <a:ext cx="8183245" cy="327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" descr="IMG_256"/>
          <p:cNvPicPr>
            <a:picLocks noChangeAspect="1"/>
          </p:cNvPicPr>
          <p:nvPr>
            <p:ph sz="half" idx="2"/>
          </p:nvPr>
        </p:nvPicPr>
        <p:blipFill>
          <a:blip r:embed="rId2"/>
          <a:srcRect r="512" b="32996"/>
          <a:stretch>
            <a:fillRect/>
          </a:stretch>
        </p:blipFill>
        <p:spPr>
          <a:xfrm>
            <a:off x="1637665" y="3697605"/>
            <a:ext cx="8182610" cy="2771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4575" y="253365"/>
            <a:ext cx="7562850" cy="6050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Kullback-Leibler divergence</a:t>
            </a:r>
            <a:endParaRPr 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840" y="2066925"/>
            <a:ext cx="5022850" cy="832485"/>
          </a:xfrm>
        </p:spPr>
        <p:txBody>
          <a:bodyPr>
            <a:noAutofit/>
          </a:bodyPr>
          <a:p>
            <a:pPr algn="just"/>
            <a:r>
              <a:rPr lang="en-US" sz="2800" b="0"/>
              <a:t>Use to measure the difference between two probability distributions.</a:t>
            </a:r>
            <a:endParaRPr lang="en-US" sz="2800" b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3317875"/>
            <a:ext cx="10378440" cy="32194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69990" y="1840865"/>
            <a:ext cx="4815205" cy="105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Hashing</a:t>
            </a:r>
            <a:endParaRPr lang="en-US" sz="6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494155"/>
            <a:ext cx="5157470" cy="1035050"/>
          </a:xfrm>
        </p:spPr>
        <p:txBody>
          <a:bodyPr>
            <a:normAutofit lnSpcReduction="10000"/>
          </a:bodyPr>
          <a:p>
            <a:pPr algn="just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The goal is to compute the Jaccard similarity without doing compution like union or intersection.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0385" y="5528945"/>
            <a:ext cx="5021580" cy="112204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0000"/>
          </a:bodyPr>
          <a:p>
            <a:r>
              <a:rPr lang="en-US">
                <a:hlinkClick r:id="rId1" tooltip="" action="ppaction://hlinkfile"/>
              </a:rPr>
              <a:t>https://iswsa.acm.org/mphf/openDSAPerfectHashAnimation/perfectHashAV.html</a:t>
            </a:r>
            <a:endParaRPr lang="en-US"/>
          </a:p>
          <a:p>
            <a:r>
              <a:rPr lang="en-US">
                <a:hlinkClick r:id="rId2" tooltip="" action="ppaction://hlinkfile"/>
              </a:rPr>
              <a:t>https://www.cs.usfca.edu/~galles/visualization/OpenHash.html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40105" y="2529205"/>
            <a:ext cx="51574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Hash position or index = Input Value % Table Size</a:t>
            </a:r>
            <a:endParaRPr 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840105" y="49352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23 % 4 = 3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40105" y="546798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62 % 4 = 2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76795" y="1691005"/>
            <a:ext cx="2729865" cy="368744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840105" y="4402455"/>
            <a:ext cx="1951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45 % 4 = 1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40105" y="386969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20 % 4 = 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8" grpId="0"/>
      <p:bldP spid="17" grpId="0"/>
      <p:bldP spid="12" grpId="0"/>
      <p:bldP spid="13" grpId="0"/>
      <p:bldP spid="4" grpId="0" animBg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Measure</dc:title>
  <dc:creator>wajee</dc:creator>
  <cp:lastModifiedBy>wajeehul hassan</cp:lastModifiedBy>
  <cp:revision>5</cp:revision>
  <dcterms:created xsi:type="dcterms:W3CDTF">2022-08-29T21:04:40Z</dcterms:created>
  <dcterms:modified xsi:type="dcterms:W3CDTF">2022-08-29T22:03:38Z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292CCA402CEA409C9517E2A9E5C47CD1</vt:lpwstr>
  </property>
  <property fmtid="{D5CDD505-2E9C-101B-9397-08002B2CF9AE}" pid="3" name="KSOProductBuildVer">
    <vt:lpwstr>1033-11.2.0.11254</vt:lpwstr>
  </property>
</Properties>
</file>