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5" r:id="rId3"/>
    <p:sldId id="263" r:id="rId4"/>
    <p:sldId id="260" r:id="rId5"/>
    <p:sldId id="258" r:id="rId6"/>
    <p:sldId id="262"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4279CB-37F1-4193-91A6-E5E2DD9D2B0F}" v="2681" dt="2022-12-27T17:44:11.3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inash Yadappanavar" userId="c613faac-5767-47f3-b650-090f6a3989b8" providerId="ADAL" clId="{564279CB-37F1-4193-91A6-E5E2DD9D2B0F}"/>
    <pc:docChg chg="undo custSel addSld modSld">
      <pc:chgData name="Avinash Yadappanavar" userId="c613faac-5767-47f3-b650-090f6a3989b8" providerId="ADAL" clId="{564279CB-37F1-4193-91A6-E5E2DD9D2B0F}" dt="2022-12-27T17:44:11.348" v="2713" actId="20577"/>
      <pc:docMkLst>
        <pc:docMk/>
      </pc:docMkLst>
      <pc:sldChg chg="modSp mod">
        <pc:chgData name="Avinash Yadappanavar" userId="c613faac-5767-47f3-b650-090f6a3989b8" providerId="ADAL" clId="{564279CB-37F1-4193-91A6-E5E2DD9D2B0F}" dt="2022-12-26T10:17:03.608" v="1133" actId="20577"/>
        <pc:sldMkLst>
          <pc:docMk/>
          <pc:sldMk cId="3383618433" sldId="258"/>
        </pc:sldMkLst>
        <pc:spChg chg="mod">
          <ac:chgData name="Avinash Yadappanavar" userId="c613faac-5767-47f3-b650-090f6a3989b8" providerId="ADAL" clId="{564279CB-37F1-4193-91A6-E5E2DD9D2B0F}" dt="2022-12-26T10:17:03.608" v="1133" actId="20577"/>
          <ac:spMkLst>
            <pc:docMk/>
            <pc:sldMk cId="3383618433" sldId="258"/>
            <ac:spMk id="9" creationId="{652C4634-0A36-DEB5-987B-42DB216F7523}"/>
          </ac:spMkLst>
        </pc:spChg>
      </pc:sldChg>
      <pc:sldChg chg="modSp">
        <pc:chgData name="Avinash Yadappanavar" userId="c613faac-5767-47f3-b650-090f6a3989b8" providerId="ADAL" clId="{564279CB-37F1-4193-91A6-E5E2DD9D2B0F}" dt="2022-12-26T11:57:19.664" v="2044" actId="20577"/>
        <pc:sldMkLst>
          <pc:docMk/>
          <pc:sldMk cId="2036052191" sldId="259"/>
        </pc:sldMkLst>
        <pc:spChg chg="mod">
          <ac:chgData name="Avinash Yadappanavar" userId="c613faac-5767-47f3-b650-090f6a3989b8" providerId="ADAL" clId="{564279CB-37F1-4193-91A6-E5E2DD9D2B0F}" dt="2022-12-26T11:57:19.664" v="2044" actId="20577"/>
          <ac:spMkLst>
            <pc:docMk/>
            <pc:sldMk cId="2036052191" sldId="259"/>
            <ac:spMk id="5" creationId="{985E0B57-085B-1B6C-45D8-4C7FF340611D}"/>
          </ac:spMkLst>
        </pc:spChg>
      </pc:sldChg>
      <pc:sldChg chg="modSp">
        <pc:chgData name="Avinash Yadappanavar" userId="c613faac-5767-47f3-b650-090f6a3989b8" providerId="ADAL" clId="{564279CB-37F1-4193-91A6-E5E2DD9D2B0F}" dt="2022-12-26T12:08:52.291" v="2069" actId="20577"/>
        <pc:sldMkLst>
          <pc:docMk/>
          <pc:sldMk cId="644022556" sldId="260"/>
        </pc:sldMkLst>
        <pc:spChg chg="mod">
          <ac:chgData name="Avinash Yadappanavar" userId="c613faac-5767-47f3-b650-090f6a3989b8" providerId="ADAL" clId="{564279CB-37F1-4193-91A6-E5E2DD9D2B0F}" dt="2022-12-26T12:08:52.291" v="2069" actId="20577"/>
          <ac:spMkLst>
            <pc:docMk/>
            <pc:sldMk cId="644022556" sldId="260"/>
            <ac:spMk id="9" creationId="{5B966C75-9AE5-0021-E2A0-FCD568D583A6}"/>
          </ac:spMkLst>
        </pc:spChg>
      </pc:sldChg>
      <pc:sldChg chg="addSp delSp modSp mod addAnim delAnim modAnim">
        <pc:chgData name="Avinash Yadappanavar" userId="c613faac-5767-47f3-b650-090f6a3989b8" providerId="ADAL" clId="{564279CB-37F1-4193-91A6-E5E2DD9D2B0F}" dt="2022-12-26T10:47:49.262" v="1855" actId="20577"/>
        <pc:sldMkLst>
          <pc:docMk/>
          <pc:sldMk cId="285254515" sldId="262"/>
        </pc:sldMkLst>
        <pc:spChg chg="add mod">
          <ac:chgData name="Avinash Yadappanavar" userId="c613faac-5767-47f3-b650-090f6a3989b8" providerId="ADAL" clId="{564279CB-37F1-4193-91A6-E5E2DD9D2B0F}" dt="2022-12-26T10:04:25.169" v="514" actId="20577"/>
          <ac:spMkLst>
            <pc:docMk/>
            <pc:sldMk cId="285254515" sldId="262"/>
            <ac:spMk id="4" creationId="{19BB544A-A48A-7500-8798-431EB8E9C774}"/>
          </ac:spMkLst>
        </pc:spChg>
        <pc:spChg chg="mod">
          <ac:chgData name="Avinash Yadappanavar" userId="c613faac-5767-47f3-b650-090f6a3989b8" providerId="ADAL" clId="{564279CB-37F1-4193-91A6-E5E2DD9D2B0F}" dt="2022-12-26T10:08:37.911" v="874" actId="20577"/>
          <ac:spMkLst>
            <pc:docMk/>
            <pc:sldMk cId="285254515" sldId="262"/>
            <ac:spMk id="5" creationId="{2C94D120-23D1-2650-9CEB-F83B19D1C66D}"/>
          </ac:spMkLst>
        </pc:spChg>
        <pc:spChg chg="add del mod">
          <ac:chgData name="Avinash Yadappanavar" userId="c613faac-5767-47f3-b650-090f6a3989b8" providerId="ADAL" clId="{564279CB-37F1-4193-91A6-E5E2DD9D2B0F}" dt="2022-12-26T10:37:16.809" v="1303" actId="313"/>
          <ac:spMkLst>
            <pc:docMk/>
            <pc:sldMk cId="285254515" sldId="262"/>
            <ac:spMk id="6" creationId="{E9805B7F-E10E-917F-05E6-29B5BF52E405}"/>
          </ac:spMkLst>
        </pc:spChg>
        <pc:spChg chg="del mod">
          <ac:chgData name="Avinash Yadappanavar" userId="c613faac-5767-47f3-b650-090f6a3989b8" providerId="ADAL" clId="{564279CB-37F1-4193-91A6-E5E2DD9D2B0F}" dt="2022-12-26T05:28:46.457" v="4" actId="478"/>
          <ac:spMkLst>
            <pc:docMk/>
            <pc:sldMk cId="285254515" sldId="262"/>
            <ac:spMk id="7" creationId="{BC87F47D-B14D-2B42-E176-52B4AD83FCB3}"/>
          </ac:spMkLst>
        </pc:spChg>
        <pc:spChg chg="add mod">
          <ac:chgData name="Avinash Yadappanavar" userId="c613faac-5767-47f3-b650-090f6a3989b8" providerId="ADAL" clId="{564279CB-37F1-4193-91A6-E5E2DD9D2B0F}" dt="2022-12-26T10:12:12.576" v="894" actId="1076"/>
          <ac:spMkLst>
            <pc:docMk/>
            <pc:sldMk cId="285254515" sldId="262"/>
            <ac:spMk id="8" creationId="{A9830D8A-7FC2-1809-5E35-72AF1706E39E}"/>
          </ac:spMkLst>
        </pc:spChg>
        <pc:spChg chg="del">
          <ac:chgData name="Avinash Yadappanavar" userId="c613faac-5767-47f3-b650-090f6a3989b8" providerId="ADAL" clId="{564279CB-37F1-4193-91A6-E5E2DD9D2B0F}" dt="2022-12-26T05:28:41.602" v="2" actId="478"/>
          <ac:spMkLst>
            <pc:docMk/>
            <pc:sldMk cId="285254515" sldId="262"/>
            <ac:spMk id="9" creationId="{652C4634-0A36-DEB5-987B-42DB216F7523}"/>
          </ac:spMkLst>
        </pc:spChg>
        <pc:spChg chg="add del mod">
          <ac:chgData name="Avinash Yadappanavar" userId="c613faac-5767-47f3-b650-090f6a3989b8" providerId="ADAL" clId="{564279CB-37F1-4193-91A6-E5E2DD9D2B0F}" dt="2022-12-26T10:09:54.063" v="876"/>
          <ac:spMkLst>
            <pc:docMk/>
            <pc:sldMk cId="285254515" sldId="262"/>
            <ac:spMk id="10" creationId="{6C65B168-ABBC-B899-F29C-48766EAD6CB1}"/>
          </ac:spMkLst>
        </pc:spChg>
        <pc:spChg chg="del">
          <ac:chgData name="Avinash Yadappanavar" userId="c613faac-5767-47f3-b650-090f6a3989b8" providerId="ADAL" clId="{564279CB-37F1-4193-91A6-E5E2DD9D2B0F}" dt="2022-12-26T05:28:35.088" v="0" actId="478"/>
          <ac:spMkLst>
            <pc:docMk/>
            <pc:sldMk cId="285254515" sldId="262"/>
            <ac:spMk id="11" creationId="{13F0B82C-267F-F373-1192-9C02D6715A93}"/>
          </ac:spMkLst>
        </pc:spChg>
        <pc:spChg chg="add del mod">
          <ac:chgData name="Avinash Yadappanavar" userId="c613faac-5767-47f3-b650-090f6a3989b8" providerId="ADAL" clId="{564279CB-37F1-4193-91A6-E5E2DD9D2B0F}" dt="2022-12-26T10:15:34.028" v="1072"/>
          <ac:spMkLst>
            <pc:docMk/>
            <pc:sldMk cId="285254515" sldId="262"/>
            <ac:spMk id="12" creationId="{A7912A89-6C94-5D76-17C6-BE1AE657CB5D}"/>
          </ac:spMkLst>
        </pc:spChg>
        <pc:spChg chg="del">
          <ac:chgData name="Avinash Yadappanavar" userId="c613faac-5767-47f3-b650-090f6a3989b8" providerId="ADAL" clId="{564279CB-37F1-4193-91A6-E5E2DD9D2B0F}" dt="2022-12-26T05:28:37.571" v="1" actId="478"/>
          <ac:spMkLst>
            <pc:docMk/>
            <pc:sldMk cId="285254515" sldId="262"/>
            <ac:spMk id="13" creationId="{B6545219-CD7C-43E1-00E5-4B8E8B70BA85}"/>
          </ac:spMkLst>
        </pc:spChg>
        <pc:spChg chg="add del mod">
          <ac:chgData name="Avinash Yadappanavar" userId="c613faac-5767-47f3-b650-090f6a3989b8" providerId="ADAL" clId="{564279CB-37F1-4193-91A6-E5E2DD9D2B0F}" dt="2022-12-26T10:35:56.543" v="1183" actId="478"/>
          <ac:spMkLst>
            <pc:docMk/>
            <pc:sldMk cId="285254515" sldId="262"/>
            <ac:spMk id="14" creationId="{56746FED-6E99-4D0E-EF77-5340137494FD}"/>
          </ac:spMkLst>
        </pc:spChg>
        <pc:spChg chg="add mod">
          <ac:chgData name="Avinash Yadappanavar" userId="c613faac-5767-47f3-b650-090f6a3989b8" providerId="ADAL" clId="{564279CB-37F1-4193-91A6-E5E2DD9D2B0F}" dt="2022-12-26T10:40:55.435" v="1564" actId="20577"/>
          <ac:spMkLst>
            <pc:docMk/>
            <pc:sldMk cId="285254515" sldId="262"/>
            <ac:spMk id="15" creationId="{E99B0FE6-984C-E22C-FC74-F7DB39321179}"/>
          </ac:spMkLst>
        </pc:spChg>
        <pc:spChg chg="add mod">
          <ac:chgData name="Avinash Yadappanavar" userId="c613faac-5767-47f3-b650-090f6a3989b8" providerId="ADAL" clId="{564279CB-37F1-4193-91A6-E5E2DD9D2B0F}" dt="2022-12-26T10:47:49.262" v="1855" actId="20577"/>
          <ac:spMkLst>
            <pc:docMk/>
            <pc:sldMk cId="285254515" sldId="262"/>
            <ac:spMk id="16" creationId="{FFE0E653-17FE-12BE-FCD6-BC4E756C7428}"/>
          </ac:spMkLst>
        </pc:spChg>
      </pc:sldChg>
      <pc:sldChg chg="delSp modSp add mod delAnim modAnim">
        <pc:chgData name="Avinash Yadappanavar" userId="c613faac-5767-47f3-b650-090f6a3989b8" providerId="ADAL" clId="{564279CB-37F1-4193-91A6-E5E2DD9D2B0F}" dt="2022-12-27T17:44:11.348" v="2713" actId="20577"/>
        <pc:sldMkLst>
          <pc:docMk/>
          <pc:sldMk cId="1469532732" sldId="264"/>
        </pc:sldMkLst>
        <pc:spChg chg="del mod">
          <ac:chgData name="Avinash Yadappanavar" userId="c613faac-5767-47f3-b650-090f6a3989b8" providerId="ADAL" clId="{564279CB-37F1-4193-91A6-E5E2DD9D2B0F}" dt="2022-12-27T17:41:02.167" v="2072" actId="478"/>
          <ac:spMkLst>
            <pc:docMk/>
            <pc:sldMk cId="1469532732" sldId="264"/>
            <ac:spMk id="3" creationId="{22A308B8-D0A0-007B-8691-F9A6B8E5FF61}"/>
          </ac:spMkLst>
        </pc:spChg>
        <pc:spChg chg="mod">
          <ac:chgData name="Avinash Yadappanavar" userId="c613faac-5767-47f3-b650-090f6a3989b8" providerId="ADAL" clId="{564279CB-37F1-4193-91A6-E5E2DD9D2B0F}" dt="2022-12-27T17:44:11.348" v="2713" actId="20577"/>
          <ac:spMkLst>
            <pc:docMk/>
            <pc:sldMk cId="1469532732" sldId="264"/>
            <ac:spMk id="5" creationId="{2C94D120-23D1-2650-9CEB-F83B19D1C66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9A24D-E7B3-E788-FF6E-6C1E893A21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F96E58-1306-D9AC-3CA7-3D16946940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EB580CC-6487-6643-7252-D7702771F6C0}"/>
              </a:ext>
            </a:extLst>
          </p:cNvPr>
          <p:cNvSpPr>
            <a:spLocks noGrp="1"/>
          </p:cNvSpPr>
          <p:nvPr>
            <p:ph type="dt" sz="half" idx="10"/>
          </p:nvPr>
        </p:nvSpPr>
        <p:spPr/>
        <p:txBody>
          <a:bodyPr/>
          <a:lstStyle/>
          <a:p>
            <a:fld id="{24A0C811-2089-4F17-ADC5-EF67F4833383}" type="datetimeFigureOut">
              <a:rPr lang="en-IN" smtClean="0"/>
              <a:t>02-01-2023</a:t>
            </a:fld>
            <a:endParaRPr lang="en-IN"/>
          </a:p>
        </p:txBody>
      </p:sp>
      <p:sp>
        <p:nvSpPr>
          <p:cNvPr id="5" name="Footer Placeholder 4">
            <a:extLst>
              <a:ext uri="{FF2B5EF4-FFF2-40B4-BE49-F238E27FC236}">
                <a16:creationId xmlns:a16="http://schemas.microsoft.com/office/drawing/2014/main" id="{8621449A-2368-F6D6-37DD-A871CB314A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CDC715-8B50-05B6-C8DB-5B6052CA26DD}"/>
              </a:ext>
            </a:extLst>
          </p:cNvPr>
          <p:cNvSpPr>
            <a:spLocks noGrp="1"/>
          </p:cNvSpPr>
          <p:nvPr>
            <p:ph type="sldNum" sz="quarter" idx="12"/>
          </p:nvPr>
        </p:nvSpPr>
        <p:spPr/>
        <p:txBody>
          <a:bodyPr/>
          <a:lstStyle/>
          <a:p>
            <a:fld id="{0EFE67E1-90C3-4252-8439-12FAD53B22CE}" type="slidenum">
              <a:rPr lang="en-IN" smtClean="0"/>
              <a:t>‹#›</a:t>
            </a:fld>
            <a:endParaRPr lang="en-IN"/>
          </a:p>
        </p:txBody>
      </p:sp>
    </p:spTree>
    <p:extLst>
      <p:ext uri="{BB962C8B-B14F-4D97-AF65-F5344CB8AC3E}">
        <p14:creationId xmlns:p14="http://schemas.microsoft.com/office/powerpoint/2010/main" val="3290135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E5C9-E3E3-0EB4-53A7-4E36AF418A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C346DF-29FF-D353-FC0C-48DE4DED7B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62387E-1434-BE6D-BB37-5616B843CD21}"/>
              </a:ext>
            </a:extLst>
          </p:cNvPr>
          <p:cNvSpPr>
            <a:spLocks noGrp="1"/>
          </p:cNvSpPr>
          <p:nvPr>
            <p:ph type="dt" sz="half" idx="10"/>
          </p:nvPr>
        </p:nvSpPr>
        <p:spPr/>
        <p:txBody>
          <a:bodyPr/>
          <a:lstStyle/>
          <a:p>
            <a:fld id="{24A0C811-2089-4F17-ADC5-EF67F4833383}" type="datetimeFigureOut">
              <a:rPr lang="en-IN" smtClean="0"/>
              <a:t>02-01-2023</a:t>
            </a:fld>
            <a:endParaRPr lang="en-IN"/>
          </a:p>
        </p:txBody>
      </p:sp>
      <p:sp>
        <p:nvSpPr>
          <p:cNvPr id="5" name="Footer Placeholder 4">
            <a:extLst>
              <a:ext uri="{FF2B5EF4-FFF2-40B4-BE49-F238E27FC236}">
                <a16:creationId xmlns:a16="http://schemas.microsoft.com/office/drawing/2014/main" id="{02D18118-315A-BCAD-BE50-ED8236FC60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ACC907-2CCE-2A3F-6605-253ED061302A}"/>
              </a:ext>
            </a:extLst>
          </p:cNvPr>
          <p:cNvSpPr>
            <a:spLocks noGrp="1"/>
          </p:cNvSpPr>
          <p:nvPr>
            <p:ph type="sldNum" sz="quarter" idx="12"/>
          </p:nvPr>
        </p:nvSpPr>
        <p:spPr/>
        <p:txBody>
          <a:bodyPr/>
          <a:lstStyle/>
          <a:p>
            <a:fld id="{0EFE67E1-90C3-4252-8439-12FAD53B22CE}" type="slidenum">
              <a:rPr lang="en-IN" smtClean="0"/>
              <a:t>‹#›</a:t>
            </a:fld>
            <a:endParaRPr lang="en-IN"/>
          </a:p>
        </p:txBody>
      </p:sp>
    </p:spTree>
    <p:extLst>
      <p:ext uri="{BB962C8B-B14F-4D97-AF65-F5344CB8AC3E}">
        <p14:creationId xmlns:p14="http://schemas.microsoft.com/office/powerpoint/2010/main" val="324321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A2328F-7370-832D-199F-E893601869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511AD7-A580-8FA8-E14A-1726A90C9E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F410E3-71F8-B708-FD2F-F3327E4D9A6F}"/>
              </a:ext>
            </a:extLst>
          </p:cNvPr>
          <p:cNvSpPr>
            <a:spLocks noGrp="1"/>
          </p:cNvSpPr>
          <p:nvPr>
            <p:ph type="dt" sz="half" idx="10"/>
          </p:nvPr>
        </p:nvSpPr>
        <p:spPr/>
        <p:txBody>
          <a:bodyPr/>
          <a:lstStyle/>
          <a:p>
            <a:fld id="{24A0C811-2089-4F17-ADC5-EF67F4833383}" type="datetimeFigureOut">
              <a:rPr lang="en-IN" smtClean="0"/>
              <a:t>02-01-2023</a:t>
            </a:fld>
            <a:endParaRPr lang="en-IN"/>
          </a:p>
        </p:txBody>
      </p:sp>
      <p:sp>
        <p:nvSpPr>
          <p:cNvPr id="5" name="Footer Placeholder 4">
            <a:extLst>
              <a:ext uri="{FF2B5EF4-FFF2-40B4-BE49-F238E27FC236}">
                <a16:creationId xmlns:a16="http://schemas.microsoft.com/office/drawing/2014/main" id="{1FB2F925-3A55-C50A-B890-3642589ED1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7E3D02-8C1A-8EB2-D38F-92E043E00B1B}"/>
              </a:ext>
            </a:extLst>
          </p:cNvPr>
          <p:cNvSpPr>
            <a:spLocks noGrp="1"/>
          </p:cNvSpPr>
          <p:nvPr>
            <p:ph type="sldNum" sz="quarter" idx="12"/>
          </p:nvPr>
        </p:nvSpPr>
        <p:spPr/>
        <p:txBody>
          <a:bodyPr/>
          <a:lstStyle/>
          <a:p>
            <a:fld id="{0EFE67E1-90C3-4252-8439-12FAD53B22CE}" type="slidenum">
              <a:rPr lang="en-IN" smtClean="0"/>
              <a:t>‹#›</a:t>
            </a:fld>
            <a:endParaRPr lang="en-IN"/>
          </a:p>
        </p:txBody>
      </p:sp>
    </p:spTree>
    <p:extLst>
      <p:ext uri="{BB962C8B-B14F-4D97-AF65-F5344CB8AC3E}">
        <p14:creationId xmlns:p14="http://schemas.microsoft.com/office/powerpoint/2010/main" val="2316390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C4C43-D32D-D50E-D329-FAB8C248EE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489F90-A851-0E6D-B274-185694C5C3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E1AA79-AEC5-8420-3688-97802461FAB3}"/>
              </a:ext>
            </a:extLst>
          </p:cNvPr>
          <p:cNvSpPr>
            <a:spLocks noGrp="1"/>
          </p:cNvSpPr>
          <p:nvPr>
            <p:ph type="dt" sz="half" idx="10"/>
          </p:nvPr>
        </p:nvSpPr>
        <p:spPr/>
        <p:txBody>
          <a:bodyPr/>
          <a:lstStyle/>
          <a:p>
            <a:fld id="{24A0C811-2089-4F17-ADC5-EF67F4833383}" type="datetimeFigureOut">
              <a:rPr lang="en-IN" smtClean="0"/>
              <a:t>02-01-2023</a:t>
            </a:fld>
            <a:endParaRPr lang="en-IN"/>
          </a:p>
        </p:txBody>
      </p:sp>
      <p:sp>
        <p:nvSpPr>
          <p:cNvPr id="5" name="Footer Placeholder 4">
            <a:extLst>
              <a:ext uri="{FF2B5EF4-FFF2-40B4-BE49-F238E27FC236}">
                <a16:creationId xmlns:a16="http://schemas.microsoft.com/office/drawing/2014/main" id="{C0C1E9B0-0FC8-D724-2C5F-15BFD97D47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330278-CB82-1255-2469-95FA0886EDAC}"/>
              </a:ext>
            </a:extLst>
          </p:cNvPr>
          <p:cNvSpPr>
            <a:spLocks noGrp="1"/>
          </p:cNvSpPr>
          <p:nvPr>
            <p:ph type="sldNum" sz="quarter" idx="12"/>
          </p:nvPr>
        </p:nvSpPr>
        <p:spPr/>
        <p:txBody>
          <a:bodyPr/>
          <a:lstStyle/>
          <a:p>
            <a:fld id="{0EFE67E1-90C3-4252-8439-12FAD53B22CE}" type="slidenum">
              <a:rPr lang="en-IN" smtClean="0"/>
              <a:t>‹#›</a:t>
            </a:fld>
            <a:endParaRPr lang="en-IN"/>
          </a:p>
        </p:txBody>
      </p:sp>
    </p:spTree>
    <p:extLst>
      <p:ext uri="{BB962C8B-B14F-4D97-AF65-F5344CB8AC3E}">
        <p14:creationId xmlns:p14="http://schemas.microsoft.com/office/powerpoint/2010/main" val="3747981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7148-47D2-22CA-187F-4E856C0BF9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C950FC9-DEEB-2D21-0B43-665E4D3339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EE470D-8AD0-DBB7-FEB7-6424B4C66986}"/>
              </a:ext>
            </a:extLst>
          </p:cNvPr>
          <p:cNvSpPr>
            <a:spLocks noGrp="1"/>
          </p:cNvSpPr>
          <p:nvPr>
            <p:ph type="dt" sz="half" idx="10"/>
          </p:nvPr>
        </p:nvSpPr>
        <p:spPr/>
        <p:txBody>
          <a:bodyPr/>
          <a:lstStyle/>
          <a:p>
            <a:fld id="{24A0C811-2089-4F17-ADC5-EF67F4833383}" type="datetimeFigureOut">
              <a:rPr lang="en-IN" smtClean="0"/>
              <a:t>02-01-2023</a:t>
            </a:fld>
            <a:endParaRPr lang="en-IN"/>
          </a:p>
        </p:txBody>
      </p:sp>
      <p:sp>
        <p:nvSpPr>
          <p:cNvPr id="5" name="Footer Placeholder 4">
            <a:extLst>
              <a:ext uri="{FF2B5EF4-FFF2-40B4-BE49-F238E27FC236}">
                <a16:creationId xmlns:a16="http://schemas.microsoft.com/office/drawing/2014/main" id="{3C945745-98DB-02E3-CB91-46FDE4048C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C7724F-47D0-801B-7A40-CA3032B5493B}"/>
              </a:ext>
            </a:extLst>
          </p:cNvPr>
          <p:cNvSpPr>
            <a:spLocks noGrp="1"/>
          </p:cNvSpPr>
          <p:nvPr>
            <p:ph type="sldNum" sz="quarter" idx="12"/>
          </p:nvPr>
        </p:nvSpPr>
        <p:spPr/>
        <p:txBody>
          <a:bodyPr/>
          <a:lstStyle/>
          <a:p>
            <a:fld id="{0EFE67E1-90C3-4252-8439-12FAD53B22CE}" type="slidenum">
              <a:rPr lang="en-IN" smtClean="0"/>
              <a:t>‹#›</a:t>
            </a:fld>
            <a:endParaRPr lang="en-IN"/>
          </a:p>
        </p:txBody>
      </p:sp>
    </p:spTree>
    <p:extLst>
      <p:ext uri="{BB962C8B-B14F-4D97-AF65-F5344CB8AC3E}">
        <p14:creationId xmlns:p14="http://schemas.microsoft.com/office/powerpoint/2010/main" val="1458148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17593-9893-FD20-C167-C4D4BACC14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47F13B-8C9E-5F17-4F2C-F19F2D40D0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3B7C9F-A668-9E17-9083-59A5F6E86D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AEC27EA-B0FD-B03C-BB98-C54256AD755C}"/>
              </a:ext>
            </a:extLst>
          </p:cNvPr>
          <p:cNvSpPr>
            <a:spLocks noGrp="1"/>
          </p:cNvSpPr>
          <p:nvPr>
            <p:ph type="dt" sz="half" idx="10"/>
          </p:nvPr>
        </p:nvSpPr>
        <p:spPr/>
        <p:txBody>
          <a:bodyPr/>
          <a:lstStyle/>
          <a:p>
            <a:fld id="{24A0C811-2089-4F17-ADC5-EF67F4833383}" type="datetimeFigureOut">
              <a:rPr lang="en-IN" smtClean="0"/>
              <a:t>02-01-2023</a:t>
            </a:fld>
            <a:endParaRPr lang="en-IN"/>
          </a:p>
        </p:txBody>
      </p:sp>
      <p:sp>
        <p:nvSpPr>
          <p:cNvPr id="6" name="Footer Placeholder 5">
            <a:extLst>
              <a:ext uri="{FF2B5EF4-FFF2-40B4-BE49-F238E27FC236}">
                <a16:creationId xmlns:a16="http://schemas.microsoft.com/office/drawing/2014/main" id="{05A7CC50-B7C8-866F-E878-89EF88BC12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2CEC6E-BA85-572F-5CA2-33AA3D7C3711}"/>
              </a:ext>
            </a:extLst>
          </p:cNvPr>
          <p:cNvSpPr>
            <a:spLocks noGrp="1"/>
          </p:cNvSpPr>
          <p:nvPr>
            <p:ph type="sldNum" sz="quarter" idx="12"/>
          </p:nvPr>
        </p:nvSpPr>
        <p:spPr/>
        <p:txBody>
          <a:bodyPr/>
          <a:lstStyle/>
          <a:p>
            <a:fld id="{0EFE67E1-90C3-4252-8439-12FAD53B22CE}" type="slidenum">
              <a:rPr lang="en-IN" smtClean="0"/>
              <a:t>‹#›</a:t>
            </a:fld>
            <a:endParaRPr lang="en-IN"/>
          </a:p>
        </p:txBody>
      </p:sp>
    </p:spTree>
    <p:extLst>
      <p:ext uri="{BB962C8B-B14F-4D97-AF65-F5344CB8AC3E}">
        <p14:creationId xmlns:p14="http://schemas.microsoft.com/office/powerpoint/2010/main" val="3951836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D0C4C-A99D-3934-9EDA-838F399BFB6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0D6D1E-1447-1013-40AB-AF3548BBEE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CE90B8-513D-6B81-34FF-E7724EA8C0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5330ECC-085B-FB92-519D-22A1224EAD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8001BA-6E55-0D2C-E468-F8682D8899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402BE8-5EA2-A992-EE45-40256B55DF78}"/>
              </a:ext>
            </a:extLst>
          </p:cNvPr>
          <p:cNvSpPr>
            <a:spLocks noGrp="1"/>
          </p:cNvSpPr>
          <p:nvPr>
            <p:ph type="dt" sz="half" idx="10"/>
          </p:nvPr>
        </p:nvSpPr>
        <p:spPr/>
        <p:txBody>
          <a:bodyPr/>
          <a:lstStyle/>
          <a:p>
            <a:fld id="{24A0C811-2089-4F17-ADC5-EF67F4833383}" type="datetimeFigureOut">
              <a:rPr lang="en-IN" smtClean="0"/>
              <a:t>02-01-2023</a:t>
            </a:fld>
            <a:endParaRPr lang="en-IN"/>
          </a:p>
        </p:txBody>
      </p:sp>
      <p:sp>
        <p:nvSpPr>
          <p:cNvPr id="8" name="Footer Placeholder 7">
            <a:extLst>
              <a:ext uri="{FF2B5EF4-FFF2-40B4-BE49-F238E27FC236}">
                <a16:creationId xmlns:a16="http://schemas.microsoft.com/office/drawing/2014/main" id="{0F6069C0-CEAE-ED7B-7BB4-9C654BBF1A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0A91305-56E5-6ED1-9158-D41E61193713}"/>
              </a:ext>
            </a:extLst>
          </p:cNvPr>
          <p:cNvSpPr>
            <a:spLocks noGrp="1"/>
          </p:cNvSpPr>
          <p:nvPr>
            <p:ph type="sldNum" sz="quarter" idx="12"/>
          </p:nvPr>
        </p:nvSpPr>
        <p:spPr/>
        <p:txBody>
          <a:bodyPr/>
          <a:lstStyle/>
          <a:p>
            <a:fld id="{0EFE67E1-90C3-4252-8439-12FAD53B22CE}" type="slidenum">
              <a:rPr lang="en-IN" smtClean="0"/>
              <a:t>‹#›</a:t>
            </a:fld>
            <a:endParaRPr lang="en-IN"/>
          </a:p>
        </p:txBody>
      </p:sp>
    </p:spTree>
    <p:extLst>
      <p:ext uri="{BB962C8B-B14F-4D97-AF65-F5344CB8AC3E}">
        <p14:creationId xmlns:p14="http://schemas.microsoft.com/office/powerpoint/2010/main" val="1226555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BA913-FA3A-DD41-71FB-2CEF012E7F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C2DF54-1DA2-18FB-17D9-8B8263F26521}"/>
              </a:ext>
            </a:extLst>
          </p:cNvPr>
          <p:cNvSpPr>
            <a:spLocks noGrp="1"/>
          </p:cNvSpPr>
          <p:nvPr>
            <p:ph type="dt" sz="half" idx="10"/>
          </p:nvPr>
        </p:nvSpPr>
        <p:spPr/>
        <p:txBody>
          <a:bodyPr/>
          <a:lstStyle/>
          <a:p>
            <a:fld id="{24A0C811-2089-4F17-ADC5-EF67F4833383}" type="datetimeFigureOut">
              <a:rPr lang="en-IN" smtClean="0"/>
              <a:t>02-01-2023</a:t>
            </a:fld>
            <a:endParaRPr lang="en-IN"/>
          </a:p>
        </p:txBody>
      </p:sp>
      <p:sp>
        <p:nvSpPr>
          <p:cNvPr id="4" name="Footer Placeholder 3">
            <a:extLst>
              <a:ext uri="{FF2B5EF4-FFF2-40B4-BE49-F238E27FC236}">
                <a16:creationId xmlns:a16="http://schemas.microsoft.com/office/drawing/2014/main" id="{84ACAA5B-E37C-1C5C-3BAB-D9A84FAD19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988E51-B3FF-2658-005B-BF430C009F17}"/>
              </a:ext>
            </a:extLst>
          </p:cNvPr>
          <p:cNvSpPr>
            <a:spLocks noGrp="1"/>
          </p:cNvSpPr>
          <p:nvPr>
            <p:ph type="sldNum" sz="quarter" idx="12"/>
          </p:nvPr>
        </p:nvSpPr>
        <p:spPr/>
        <p:txBody>
          <a:bodyPr/>
          <a:lstStyle/>
          <a:p>
            <a:fld id="{0EFE67E1-90C3-4252-8439-12FAD53B22CE}" type="slidenum">
              <a:rPr lang="en-IN" smtClean="0"/>
              <a:t>‹#›</a:t>
            </a:fld>
            <a:endParaRPr lang="en-IN"/>
          </a:p>
        </p:txBody>
      </p:sp>
    </p:spTree>
    <p:extLst>
      <p:ext uri="{BB962C8B-B14F-4D97-AF65-F5344CB8AC3E}">
        <p14:creationId xmlns:p14="http://schemas.microsoft.com/office/powerpoint/2010/main" val="315269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A30331-1C47-5856-44D6-06210EE1BAAA}"/>
              </a:ext>
            </a:extLst>
          </p:cNvPr>
          <p:cNvSpPr>
            <a:spLocks noGrp="1"/>
          </p:cNvSpPr>
          <p:nvPr>
            <p:ph type="dt" sz="half" idx="10"/>
          </p:nvPr>
        </p:nvSpPr>
        <p:spPr/>
        <p:txBody>
          <a:bodyPr/>
          <a:lstStyle/>
          <a:p>
            <a:fld id="{24A0C811-2089-4F17-ADC5-EF67F4833383}" type="datetimeFigureOut">
              <a:rPr lang="en-IN" smtClean="0"/>
              <a:t>02-01-2023</a:t>
            </a:fld>
            <a:endParaRPr lang="en-IN"/>
          </a:p>
        </p:txBody>
      </p:sp>
      <p:sp>
        <p:nvSpPr>
          <p:cNvPr id="3" name="Footer Placeholder 2">
            <a:extLst>
              <a:ext uri="{FF2B5EF4-FFF2-40B4-BE49-F238E27FC236}">
                <a16:creationId xmlns:a16="http://schemas.microsoft.com/office/drawing/2014/main" id="{8821E5B9-1934-5B80-4B1C-47EAE4CCBB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74556D-6C0D-66E2-2483-D54E1BC53CFB}"/>
              </a:ext>
            </a:extLst>
          </p:cNvPr>
          <p:cNvSpPr>
            <a:spLocks noGrp="1"/>
          </p:cNvSpPr>
          <p:nvPr>
            <p:ph type="sldNum" sz="quarter" idx="12"/>
          </p:nvPr>
        </p:nvSpPr>
        <p:spPr/>
        <p:txBody>
          <a:bodyPr/>
          <a:lstStyle/>
          <a:p>
            <a:fld id="{0EFE67E1-90C3-4252-8439-12FAD53B22CE}" type="slidenum">
              <a:rPr lang="en-IN" smtClean="0"/>
              <a:t>‹#›</a:t>
            </a:fld>
            <a:endParaRPr lang="en-IN"/>
          </a:p>
        </p:txBody>
      </p:sp>
    </p:spTree>
    <p:extLst>
      <p:ext uri="{BB962C8B-B14F-4D97-AF65-F5344CB8AC3E}">
        <p14:creationId xmlns:p14="http://schemas.microsoft.com/office/powerpoint/2010/main" val="273944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4900-E02C-D921-E4C4-97155944A4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69A99B-858C-16C8-1F3D-26EAEB4973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B1782A-8D1B-BD5C-9B0C-B07819D911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E197EB-B70A-AB94-DAF6-434380721BB4}"/>
              </a:ext>
            </a:extLst>
          </p:cNvPr>
          <p:cNvSpPr>
            <a:spLocks noGrp="1"/>
          </p:cNvSpPr>
          <p:nvPr>
            <p:ph type="dt" sz="half" idx="10"/>
          </p:nvPr>
        </p:nvSpPr>
        <p:spPr/>
        <p:txBody>
          <a:bodyPr/>
          <a:lstStyle/>
          <a:p>
            <a:fld id="{24A0C811-2089-4F17-ADC5-EF67F4833383}" type="datetimeFigureOut">
              <a:rPr lang="en-IN" smtClean="0"/>
              <a:t>02-01-2023</a:t>
            </a:fld>
            <a:endParaRPr lang="en-IN"/>
          </a:p>
        </p:txBody>
      </p:sp>
      <p:sp>
        <p:nvSpPr>
          <p:cNvPr id="6" name="Footer Placeholder 5">
            <a:extLst>
              <a:ext uri="{FF2B5EF4-FFF2-40B4-BE49-F238E27FC236}">
                <a16:creationId xmlns:a16="http://schemas.microsoft.com/office/drawing/2014/main" id="{C1EE20CB-CAE4-CB22-142A-738066AC6F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CB8F98-551E-FBD4-5B5E-C1961E2E345B}"/>
              </a:ext>
            </a:extLst>
          </p:cNvPr>
          <p:cNvSpPr>
            <a:spLocks noGrp="1"/>
          </p:cNvSpPr>
          <p:nvPr>
            <p:ph type="sldNum" sz="quarter" idx="12"/>
          </p:nvPr>
        </p:nvSpPr>
        <p:spPr/>
        <p:txBody>
          <a:bodyPr/>
          <a:lstStyle/>
          <a:p>
            <a:fld id="{0EFE67E1-90C3-4252-8439-12FAD53B22CE}" type="slidenum">
              <a:rPr lang="en-IN" smtClean="0"/>
              <a:t>‹#›</a:t>
            </a:fld>
            <a:endParaRPr lang="en-IN"/>
          </a:p>
        </p:txBody>
      </p:sp>
    </p:spTree>
    <p:extLst>
      <p:ext uri="{BB962C8B-B14F-4D97-AF65-F5344CB8AC3E}">
        <p14:creationId xmlns:p14="http://schemas.microsoft.com/office/powerpoint/2010/main" val="281759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861E6-A9C5-8DA7-FF05-86926C9DE8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137112A-7C89-1D7E-79B5-F1842F293E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E45258-6D98-0A1B-9635-23ABB2C099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91C185-3E73-D2DA-6E59-C0BD3907A525}"/>
              </a:ext>
            </a:extLst>
          </p:cNvPr>
          <p:cNvSpPr>
            <a:spLocks noGrp="1"/>
          </p:cNvSpPr>
          <p:nvPr>
            <p:ph type="dt" sz="half" idx="10"/>
          </p:nvPr>
        </p:nvSpPr>
        <p:spPr/>
        <p:txBody>
          <a:bodyPr/>
          <a:lstStyle/>
          <a:p>
            <a:fld id="{24A0C811-2089-4F17-ADC5-EF67F4833383}" type="datetimeFigureOut">
              <a:rPr lang="en-IN" smtClean="0"/>
              <a:t>02-01-2023</a:t>
            </a:fld>
            <a:endParaRPr lang="en-IN"/>
          </a:p>
        </p:txBody>
      </p:sp>
      <p:sp>
        <p:nvSpPr>
          <p:cNvPr id="6" name="Footer Placeholder 5">
            <a:extLst>
              <a:ext uri="{FF2B5EF4-FFF2-40B4-BE49-F238E27FC236}">
                <a16:creationId xmlns:a16="http://schemas.microsoft.com/office/drawing/2014/main" id="{C51EA340-3EDC-86AF-70E6-F529FF2DB0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3B5068-EBA8-B082-E5BE-55004C4547D0}"/>
              </a:ext>
            </a:extLst>
          </p:cNvPr>
          <p:cNvSpPr>
            <a:spLocks noGrp="1"/>
          </p:cNvSpPr>
          <p:nvPr>
            <p:ph type="sldNum" sz="quarter" idx="12"/>
          </p:nvPr>
        </p:nvSpPr>
        <p:spPr/>
        <p:txBody>
          <a:bodyPr/>
          <a:lstStyle/>
          <a:p>
            <a:fld id="{0EFE67E1-90C3-4252-8439-12FAD53B22CE}" type="slidenum">
              <a:rPr lang="en-IN" smtClean="0"/>
              <a:t>‹#›</a:t>
            </a:fld>
            <a:endParaRPr lang="en-IN"/>
          </a:p>
        </p:txBody>
      </p:sp>
    </p:spTree>
    <p:extLst>
      <p:ext uri="{BB962C8B-B14F-4D97-AF65-F5344CB8AC3E}">
        <p14:creationId xmlns:p14="http://schemas.microsoft.com/office/powerpoint/2010/main" val="3599792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88C325-073E-162B-0CA6-23BE6F0AA8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CB1071-A7DD-521B-6F8E-E2AF8ECD76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186788-4BAB-02A6-6842-53ABD3DD6F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A0C811-2089-4F17-ADC5-EF67F4833383}" type="datetimeFigureOut">
              <a:rPr lang="en-IN" smtClean="0"/>
              <a:t>02-01-2023</a:t>
            </a:fld>
            <a:endParaRPr lang="en-IN"/>
          </a:p>
        </p:txBody>
      </p:sp>
      <p:sp>
        <p:nvSpPr>
          <p:cNvPr id="5" name="Footer Placeholder 4">
            <a:extLst>
              <a:ext uri="{FF2B5EF4-FFF2-40B4-BE49-F238E27FC236}">
                <a16:creationId xmlns:a16="http://schemas.microsoft.com/office/drawing/2014/main" id="{001088A3-3E5E-8A38-C4EB-BA660B3A41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5FF30BA-29B0-3259-776C-EA7D16BDE5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FE67E1-90C3-4252-8439-12FAD53B22CE}" type="slidenum">
              <a:rPr lang="en-IN" smtClean="0"/>
              <a:t>‹#›</a:t>
            </a:fld>
            <a:endParaRPr lang="en-IN"/>
          </a:p>
        </p:txBody>
      </p:sp>
    </p:spTree>
    <p:extLst>
      <p:ext uri="{BB962C8B-B14F-4D97-AF65-F5344CB8AC3E}">
        <p14:creationId xmlns:p14="http://schemas.microsoft.com/office/powerpoint/2010/main" val="1371984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60D31B-A436-5C7E-C822-2DD9D1DDE664}"/>
              </a:ext>
            </a:extLst>
          </p:cNvPr>
          <p:cNvSpPr txBox="1"/>
          <p:nvPr/>
        </p:nvSpPr>
        <p:spPr>
          <a:xfrm>
            <a:off x="872987" y="1528298"/>
            <a:ext cx="6096000" cy="523220"/>
          </a:xfrm>
          <a:prstGeom prst="rect">
            <a:avLst/>
          </a:prstGeom>
          <a:noFill/>
        </p:spPr>
        <p:txBody>
          <a:bodyPr wrap="square">
            <a:spAutoFit/>
          </a:bodyPr>
          <a:lstStyle/>
          <a:p>
            <a:r>
              <a:rPr lang="en-GB" sz="2800" b="1" dirty="0"/>
              <a:t>Why use Coconut!?</a:t>
            </a:r>
          </a:p>
        </p:txBody>
      </p:sp>
      <p:sp>
        <p:nvSpPr>
          <p:cNvPr id="5" name="TextBox 4">
            <a:extLst>
              <a:ext uri="{FF2B5EF4-FFF2-40B4-BE49-F238E27FC236}">
                <a16:creationId xmlns:a16="http://schemas.microsoft.com/office/drawing/2014/main" id="{985E0B57-085B-1B6C-45D8-4C7FF340611D}"/>
              </a:ext>
            </a:extLst>
          </p:cNvPr>
          <p:cNvSpPr txBox="1"/>
          <p:nvPr/>
        </p:nvSpPr>
        <p:spPr>
          <a:xfrm>
            <a:off x="872987" y="2196589"/>
            <a:ext cx="8483876" cy="4247317"/>
          </a:xfrm>
          <a:prstGeom prst="rect">
            <a:avLst/>
          </a:prstGeom>
          <a:noFill/>
        </p:spPr>
        <p:txBody>
          <a:bodyPr wrap="square">
            <a:spAutoFit/>
          </a:bodyPr>
          <a:lstStyle/>
          <a:p>
            <a:r>
              <a:rPr lang="en-US" dirty="0"/>
              <a:t>We have grown up seeing this beautiful and Incredible fruit in our neighbourhood, credit that this fruit deserves is long overdue and appreciated only by few, it is the time we all come together and start inculcating this fruit  as an integral part of our daily life! </a:t>
            </a:r>
          </a:p>
          <a:p>
            <a:endParaRPr lang="en-US" dirty="0"/>
          </a:p>
          <a:p>
            <a:r>
              <a:rPr lang="en-US" dirty="0"/>
              <a:t>When we observe closely, we realize it is one of its kind God sent wonder which has positivity written all over it! right from its blooming stage. This tree has given us benefits more than we could ever ask for! </a:t>
            </a:r>
          </a:p>
          <a:p>
            <a:endParaRPr lang="en-US" dirty="0"/>
          </a:p>
          <a:p>
            <a:r>
              <a:rPr lang="en-US" dirty="0"/>
              <a:t>We believe it isn’t named </a:t>
            </a:r>
            <a:r>
              <a:rPr lang="en-US" b="1" dirty="0"/>
              <a:t>God’s</a:t>
            </a:r>
            <a:r>
              <a:rPr lang="en-US" dirty="0"/>
              <a:t> </a:t>
            </a:r>
            <a:r>
              <a:rPr lang="en-US" b="1" dirty="0"/>
              <a:t>own</a:t>
            </a:r>
            <a:r>
              <a:rPr lang="en-US" dirty="0"/>
              <a:t> </a:t>
            </a:r>
            <a:r>
              <a:rPr lang="en-US" b="1" dirty="0"/>
              <a:t>Fruit</a:t>
            </a:r>
            <a:r>
              <a:rPr lang="en-US" dirty="0"/>
              <a:t> or </a:t>
            </a:r>
            <a:r>
              <a:rPr lang="en-US" b="1" dirty="0"/>
              <a:t>Kalpavruksha</a:t>
            </a:r>
            <a:r>
              <a:rPr lang="en-US" dirty="0"/>
              <a:t> just like that!</a:t>
            </a:r>
          </a:p>
          <a:p>
            <a:endParaRPr lang="en-US" dirty="0"/>
          </a:p>
          <a:p>
            <a:r>
              <a:rPr lang="en-US" dirty="0"/>
              <a:t>Our Brand ‘Incredible </a:t>
            </a:r>
            <a:r>
              <a:rPr lang="en-US" dirty="0" err="1"/>
              <a:t>CoCo</a:t>
            </a:r>
            <a:r>
              <a:rPr lang="en-US" dirty="0"/>
              <a:t>’ is here to convert this fruit into More Valuable Product (MVP) by making numerous value addition around it and bring it to you in every possible form! </a:t>
            </a:r>
          </a:p>
          <a:p>
            <a:endParaRPr lang="en-US" dirty="0"/>
          </a:p>
          <a:p>
            <a:r>
              <a:rPr lang="en-US" b="1" dirty="0"/>
              <a:t>Please turn over to explore more!</a:t>
            </a:r>
          </a:p>
        </p:txBody>
      </p:sp>
      <p:sp>
        <p:nvSpPr>
          <p:cNvPr id="2" name="TextBox 1">
            <a:extLst>
              <a:ext uri="{FF2B5EF4-FFF2-40B4-BE49-F238E27FC236}">
                <a16:creationId xmlns:a16="http://schemas.microsoft.com/office/drawing/2014/main" id="{178B8EFB-0C43-14D4-9C7C-FFD608B7EC22}"/>
              </a:ext>
            </a:extLst>
          </p:cNvPr>
          <p:cNvSpPr txBox="1"/>
          <p:nvPr/>
        </p:nvSpPr>
        <p:spPr>
          <a:xfrm>
            <a:off x="819150" y="598397"/>
            <a:ext cx="2374426" cy="523220"/>
          </a:xfrm>
          <a:prstGeom prst="rect">
            <a:avLst/>
          </a:prstGeom>
          <a:noFill/>
        </p:spPr>
        <p:txBody>
          <a:bodyPr wrap="square">
            <a:spAutoFit/>
          </a:bodyPr>
          <a:lstStyle/>
          <a:p>
            <a:r>
              <a:rPr lang="en-GB" sz="2800" b="1" dirty="0"/>
              <a:t>Front page</a:t>
            </a:r>
          </a:p>
        </p:txBody>
      </p:sp>
    </p:spTree>
    <p:extLst>
      <p:ext uri="{BB962C8B-B14F-4D97-AF65-F5344CB8AC3E}">
        <p14:creationId xmlns:p14="http://schemas.microsoft.com/office/powerpoint/2010/main" val="203605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60D31B-A436-5C7E-C822-2DD9D1DDE664}"/>
              </a:ext>
            </a:extLst>
          </p:cNvPr>
          <p:cNvSpPr txBox="1"/>
          <p:nvPr/>
        </p:nvSpPr>
        <p:spPr>
          <a:xfrm>
            <a:off x="477202" y="354590"/>
            <a:ext cx="6096000" cy="523220"/>
          </a:xfrm>
          <a:prstGeom prst="rect">
            <a:avLst/>
          </a:prstGeom>
          <a:noFill/>
        </p:spPr>
        <p:txBody>
          <a:bodyPr wrap="square">
            <a:spAutoFit/>
          </a:bodyPr>
          <a:lstStyle/>
          <a:p>
            <a:r>
              <a:rPr lang="en-GB" sz="2800" b="1" dirty="0"/>
              <a:t>Incredible </a:t>
            </a:r>
            <a:r>
              <a:rPr lang="en-GB" sz="2800" b="1" dirty="0" err="1"/>
              <a:t>CoCo</a:t>
            </a:r>
            <a:endParaRPr lang="en-GB" sz="2800" b="1" dirty="0"/>
          </a:p>
        </p:txBody>
      </p:sp>
      <p:sp>
        <p:nvSpPr>
          <p:cNvPr id="4" name="TextBox 3">
            <a:extLst>
              <a:ext uri="{FF2B5EF4-FFF2-40B4-BE49-F238E27FC236}">
                <a16:creationId xmlns:a16="http://schemas.microsoft.com/office/drawing/2014/main" id="{EA7FA090-9696-FEEE-E35A-B0756A4BB2BD}"/>
              </a:ext>
            </a:extLst>
          </p:cNvPr>
          <p:cNvSpPr txBox="1"/>
          <p:nvPr/>
        </p:nvSpPr>
        <p:spPr>
          <a:xfrm>
            <a:off x="477202" y="1289124"/>
            <a:ext cx="10418603" cy="1754326"/>
          </a:xfrm>
          <a:prstGeom prst="rect">
            <a:avLst/>
          </a:prstGeom>
          <a:noFill/>
        </p:spPr>
        <p:txBody>
          <a:bodyPr wrap="square">
            <a:spAutoFit/>
          </a:bodyPr>
          <a:lstStyle/>
          <a:p>
            <a:r>
              <a:rPr lang="en-US" dirty="0"/>
              <a:t>Incredible </a:t>
            </a:r>
            <a:r>
              <a:rPr lang="en-US" dirty="0" err="1"/>
              <a:t>CoCo</a:t>
            </a:r>
            <a:r>
              <a:rPr lang="en-US" dirty="0"/>
              <a:t> – A social startup aiming to provide sustainable income for Farmer collectives and women SHGs by creating more value to their </a:t>
            </a:r>
            <a:r>
              <a:rPr lang="en-US" dirty="0" err="1"/>
              <a:t>CoCo</a:t>
            </a:r>
            <a:r>
              <a:rPr lang="en-US" dirty="0"/>
              <a:t> plantations at various stages of its life, At the same time provide a pure, genuine and healthy products to our neighbourhood, it is a conscious choice we have made to promote awareness, sustainability and health!</a:t>
            </a:r>
          </a:p>
          <a:p>
            <a:endParaRPr lang="en-US" dirty="0"/>
          </a:p>
          <a:p>
            <a:r>
              <a:rPr lang="en-US" dirty="0"/>
              <a:t>Come join us in our mission towards promoting Agronomy the right way!</a:t>
            </a:r>
          </a:p>
        </p:txBody>
      </p:sp>
    </p:spTree>
    <p:extLst>
      <p:ext uri="{BB962C8B-B14F-4D97-AF65-F5344CB8AC3E}">
        <p14:creationId xmlns:p14="http://schemas.microsoft.com/office/powerpoint/2010/main" val="851524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60D31B-A436-5C7E-C822-2DD9D1DDE664}"/>
              </a:ext>
            </a:extLst>
          </p:cNvPr>
          <p:cNvSpPr txBox="1"/>
          <p:nvPr/>
        </p:nvSpPr>
        <p:spPr>
          <a:xfrm>
            <a:off x="872987" y="1528298"/>
            <a:ext cx="6096000" cy="523220"/>
          </a:xfrm>
          <a:prstGeom prst="rect">
            <a:avLst/>
          </a:prstGeom>
          <a:noFill/>
        </p:spPr>
        <p:txBody>
          <a:bodyPr wrap="square">
            <a:spAutoFit/>
          </a:bodyPr>
          <a:lstStyle/>
          <a:p>
            <a:r>
              <a:rPr lang="en-GB" sz="2800" b="1" dirty="0"/>
              <a:t>VIRGIN COCONUT OIL (VCO)</a:t>
            </a:r>
          </a:p>
        </p:txBody>
      </p:sp>
      <p:sp>
        <p:nvSpPr>
          <p:cNvPr id="5" name="TextBox 4">
            <a:extLst>
              <a:ext uri="{FF2B5EF4-FFF2-40B4-BE49-F238E27FC236}">
                <a16:creationId xmlns:a16="http://schemas.microsoft.com/office/drawing/2014/main" id="{985E0B57-085B-1B6C-45D8-4C7FF340611D}"/>
              </a:ext>
            </a:extLst>
          </p:cNvPr>
          <p:cNvSpPr txBox="1"/>
          <p:nvPr/>
        </p:nvSpPr>
        <p:spPr>
          <a:xfrm>
            <a:off x="872987" y="2196589"/>
            <a:ext cx="8483876" cy="2031325"/>
          </a:xfrm>
          <a:prstGeom prst="rect">
            <a:avLst/>
          </a:prstGeom>
          <a:noFill/>
        </p:spPr>
        <p:txBody>
          <a:bodyPr wrap="square">
            <a:spAutoFit/>
          </a:bodyPr>
          <a:lstStyle/>
          <a:p>
            <a:r>
              <a:rPr lang="en-US" dirty="0"/>
              <a:t>The purest form of coconut oil there is on earth, a naturally processed product from fresh coconut milk under predefined hygienic condition, it does not undergo any chemical processing at any stage of extraction retaining  valuable essential nutrients such as lauric acid, Vit E etc. This oil can be consumed guilt free in its natural state, it is a great skin moisturizer. It is known to cure thyroid inflammation. Helps to reduce Alzheimer's disease, it is referred in siddha ayurveda treatment and known to assist weight loss upon just regular use of not more than 2 spoon per day!</a:t>
            </a:r>
          </a:p>
        </p:txBody>
      </p:sp>
      <p:sp>
        <p:nvSpPr>
          <p:cNvPr id="7" name="TextBox 6">
            <a:extLst>
              <a:ext uri="{FF2B5EF4-FFF2-40B4-BE49-F238E27FC236}">
                <a16:creationId xmlns:a16="http://schemas.microsoft.com/office/drawing/2014/main" id="{2A8AF2E5-3CFF-B89B-19A8-AE45A0D4002B}"/>
              </a:ext>
            </a:extLst>
          </p:cNvPr>
          <p:cNvSpPr txBox="1"/>
          <p:nvPr/>
        </p:nvSpPr>
        <p:spPr>
          <a:xfrm>
            <a:off x="819150" y="4372985"/>
            <a:ext cx="6096000" cy="523220"/>
          </a:xfrm>
          <a:prstGeom prst="rect">
            <a:avLst/>
          </a:prstGeom>
          <a:noFill/>
        </p:spPr>
        <p:txBody>
          <a:bodyPr wrap="square">
            <a:spAutoFit/>
          </a:bodyPr>
          <a:lstStyle/>
          <a:p>
            <a:r>
              <a:rPr lang="en-GB" sz="2800" b="1" dirty="0"/>
              <a:t>COCONUT SUGAR (CS)</a:t>
            </a:r>
          </a:p>
        </p:txBody>
      </p:sp>
      <p:sp>
        <p:nvSpPr>
          <p:cNvPr id="9" name="TextBox 8">
            <a:extLst>
              <a:ext uri="{FF2B5EF4-FFF2-40B4-BE49-F238E27FC236}">
                <a16:creationId xmlns:a16="http://schemas.microsoft.com/office/drawing/2014/main" id="{5B966C75-9AE5-0021-E2A0-FCD568D583A6}"/>
              </a:ext>
            </a:extLst>
          </p:cNvPr>
          <p:cNvSpPr txBox="1"/>
          <p:nvPr/>
        </p:nvSpPr>
        <p:spPr>
          <a:xfrm>
            <a:off x="819150" y="4896205"/>
            <a:ext cx="8591550" cy="1477328"/>
          </a:xfrm>
          <a:prstGeom prst="rect">
            <a:avLst/>
          </a:prstGeom>
          <a:noFill/>
        </p:spPr>
        <p:txBody>
          <a:bodyPr wrap="square">
            <a:spAutoFit/>
          </a:bodyPr>
          <a:lstStyle/>
          <a:p>
            <a:r>
              <a:rPr lang="en-US" dirty="0"/>
              <a:t>A healthy natural sweetener extracted from Coconut sap, it undergoes no processing and in its natural form it retains vital nutrients such as vitamins, minerals, fiber, and antioxidants required for our body when compared to regular white sugar. It helps fight Diabetes and thyroid. It has one of the lowest Glycemic Index (GI) among sweetener of 35 and less making it a safe and healthier alternative</a:t>
            </a:r>
          </a:p>
        </p:txBody>
      </p:sp>
      <p:sp>
        <p:nvSpPr>
          <p:cNvPr id="2" name="TextBox 1">
            <a:extLst>
              <a:ext uri="{FF2B5EF4-FFF2-40B4-BE49-F238E27FC236}">
                <a16:creationId xmlns:a16="http://schemas.microsoft.com/office/drawing/2014/main" id="{178B8EFB-0C43-14D4-9C7C-FFD608B7EC22}"/>
              </a:ext>
            </a:extLst>
          </p:cNvPr>
          <p:cNvSpPr txBox="1"/>
          <p:nvPr/>
        </p:nvSpPr>
        <p:spPr>
          <a:xfrm>
            <a:off x="819150" y="598397"/>
            <a:ext cx="2374426" cy="523220"/>
          </a:xfrm>
          <a:prstGeom prst="rect">
            <a:avLst/>
          </a:prstGeom>
          <a:noFill/>
        </p:spPr>
        <p:txBody>
          <a:bodyPr wrap="square">
            <a:spAutoFit/>
          </a:bodyPr>
          <a:lstStyle/>
          <a:p>
            <a:r>
              <a:rPr lang="en-GB" sz="2800" b="1" dirty="0"/>
              <a:t>Food Category</a:t>
            </a:r>
          </a:p>
        </p:txBody>
      </p:sp>
    </p:spTree>
    <p:extLst>
      <p:ext uri="{BB962C8B-B14F-4D97-AF65-F5344CB8AC3E}">
        <p14:creationId xmlns:p14="http://schemas.microsoft.com/office/powerpoint/2010/main" val="1872952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anim calcmode="lin" valueType="num">
                                      <p:cBhvr>
                                        <p:cTn id="36" dur="1000" fill="hold"/>
                                        <p:tgtEl>
                                          <p:spTgt spid="2"/>
                                        </p:tgtEl>
                                        <p:attrNameLst>
                                          <p:attrName>ppt_x</p:attrName>
                                        </p:attrNameLst>
                                      </p:cBhvr>
                                      <p:tavLst>
                                        <p:tav tm="0">
                                          <p:val>
                                            <p:strVal val="#ppt_x"/>
                                          </p:val>
                                        </p:tav>
                                        <p:tav tm="100000">
                                          <p:val>
                                            <p:strVal val="#ppt_x"/>
                                          </p:val>
                                        </p:tav>
                                      </p:tavLst>
                                    </p:anim>
                                    <p:anim calcmode="lin" valueType="num">
                                      <p:cBhvr>
                                        <p:cTn id="3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9"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60D31B-A436-5C7E-C822-2DD9D1DDE664}"/>
              </a:ext>
            </a:extLst>
          </p:cNvPr>
          <p:cNvSpPr txBox="1"/>
          <p:nvPr/>
        </p:nvSpPr>
        <p:spPr>
          <a:xfrm>
            <a:off x="872987" y="1528298"/>
            <a:ext cx="6096000" cy="523220"/>
          </a:xfrm>
          <a:prstGeom prst="rect">
            <a:avLst/>
          </a:prstGeom>
          <a:noFill/>
        </p:spPr>
        <p:txBody>
          <a:bodyPr wrap="square">
            <a:spAutoFit/>
          </a:bodyPr>
          <a:lstStyle/>
          <a:p>
            <a:r>
              <a:rPr lang="en-GB" sz="2800" b="1" dirty="0" err="1"/>
              <a:t>CoCo</a:t>
            </a:r>
            <a:r>
              <a:rPr lang="en-GB" sz="2800" b="1" dirty="0"/>
              <a:t> Chips (CC)</a:t>
            </a:r>
          </a:p>
        </p:txBody>
      </p:sp>
      <p:sp>
        <p:nvSpPr>
          <p:cNvPr id="5" name="TextBox 4">
            <a:extLst>
              <a:ext uri="{FF2B5EF4-FFF2-40B4-BE49-F238E27FC236}">
                <a16:creationId xmlns:a16="http://schemas.microsoft.com/office/drawing/2014/main" id="{985E0B57-085B-1B6C-45D8-4C7FF340611D}"/>
              </a:ext>
            </a:extLst>
          </p:cNvPr>
          <p:cNvSpPr txBox="1"/>
          <p:nvPr/>
        </p:nvSpPr>
        <p:spPr>
          <a:xfrm>
            <a:off x="872987" y="2193303"/>
            <a:ext cx="8483876" cy="2031325"/>
          </a:xfrm>
          <a:prstGeom prst="rect">
            <a:avLst/>
          </a:prstGeom>
          <a:noFill/>
        </p:spPr>
        <p:txBody>
          <a:bodyPr wrap="square">
            <a:spAutoFit/>
          </a:bodyPr>
          <a:lstStyle/>
          <a:p>
            <a:r>
              <a:rPr lang="en-US" dirty="0"/>
              <a:t>Incredible </a:t>
            </a:r>
            <a:r>
              <a:rPr lang="en-US" dirty="0" err="1"/>
              <a:t>CoCo</a:t>
            </a:r>
            <a:r>
              <a:rPr lang="en-US" dirty="0"/>
              <a:t> chips are the perfect guilt free snack and great alternative to traditional chips, our </a:t>
            </a:r>
            <a:r>
              <a:rPr lang="en-US" dirty="0" err="1"/>
              <a:t>CoCo</a:t>
            </a:r>
            <a:r>
              <a:rPr lang="en-US" dirty="0"/>
              <a:t> chips are dried and not fried making them extra crunchier to munch on! They are carefully baked and made tastier without damaging their healthy fats and nutrients. Enjoy them handful or sprinkle them on your fruits and vegetable salads! </a:t>
            </a:r>
          </a:p>
          <a:p>
            <a:r>
              <a:rPr lang="en-US" dirty="0"/>
              <a:t>We bet you cannot just eat one!</a:t>
            </a:r>
          </a:p>
          <a:p>
            <a:r>
              <a:rPr lang="en-US" dirty="0"/>
              <a:t>Our </a:t>
            </a:r>
            <a:r>
              <a:rPr lang="en-US" dirty="0" err="1"/>
              <a:t>CoCo</a:t>
            </a:r>
            <a:r>
              <a:rPr lang="en-US" dirty="0"/>
              <a:t> chips are a great source of fiber, improving your gut health, promote weight loss and take care of heart health!</a:t>
            </a:r>
          </a:p>
        </p:txBody>
      </p:sp>
      <p:sp>
        <p:nvSpPr>
          <p:cNvPr id="7" name="TextBox 6">
            <a:extLst>
              <a:ext uri="{FF2B5EF4-FFF2-40B4-BE49-F238E27FC236}">
                <a16:creationId xmlns:a16="http://schemas.microsoft.com/office/drawing/2014/main" id="{2A8AF2E5-3CFF-B89B-19A8-AE45A0D4002B}"/>
              </a:ext>
            </a:extLst>
          </p:cNvPr>
          <p:cNvSpPr txBox="1"/>
          <p:nvPr/>
        </p:nvSpPr>
        <p:spPr>
          <a:xfrm>
            <a:off x="819150" y="4372985"/>
            <a:ext cx="6096000" cy="523220"/>
          </a:xfrm>
          <a:prstGeom prst="rect">
            <a:avLst/>
          </a:prstGeom>
          <a:noFill/>
        </p:spPr>
        <p:txBody>
          <a:bodyPr wrap="square">
            <a:spAutoFit/>
          </a:bodyPr>
          <a:lstStyle/>
          <a:p>
            <a:r>
              <a:rPr lang="en-GB" sz="2800" b="1" dirty="0" err="1"/>
              <a:t>CoCo_Nutrio</a:t>
            </a:r>
            <a:r>
              <a:rPr lang="en-GB" sz="2800" b="1" dirty="0"/>
              <a:t> Bar (CNB)</a:t>
            </a:r>
          </a:p>
        </p:txBody>
      </p:sp>
      <p:sp>
        <p:nvSpPr>
          <p:cNvPr id="9" name="TextBox 8">
            <a:extLst>
              <a:ext uri="{FF2B5EF4-FFF2-40B4-BE49-F238E27FC236}">
                <a16:creationId xmlns:a16="http://schemas.microsoft.com/office/drawing/2014/main" id="{5B966C75-9AE5-0021-E2A0-FCD568D583A6}"/>
              </a:ext>
            </a:extLst>
          </p:cNvPr>
          <p:cNvSpPr txBox="1"/>
          <p:nvPr/>
        </p:nvSpPr>
        <p:spPr>
          <a:xfrm>
            <a:off x="819150" y="4896205"/>
            <a:ext cx="8591550" cy="1200329"/>
          </a:xfrm>
          <a:prstGeom prst="rect">
            <a:avLst/>
          </a:prstGeom>
          <a:noFill/>
        </p:spPr>
        <p:txBody>
          <a:bodyPr wrap="square">
            <a:spAutoFit/>
          </a:bodyPr>
          <a:lstStyle/>
          <a:p>
            <a:r>
              <a:rPr lang="en-US" dirty="0"/>
              <a:t>Our nutrition bar is a food with purpose, it offers you the power of Flax seeds, oats, desiccated coconut, black jaggery, coconut milk, and whole lot of healthy mix ingredients to serve as the perfect nutrition bar to add to your daily food intake it! Its sleek, its natural, its healthy and for sure its yummy! What more can you ask for!</a:t>
            </a:r>
          </a:p>
        </p:txBody>
      </p:sp>
      <p:sp>
        <p:nvSpPr>
          <p:cNvPr id="2" name="TextBox 1">
            <a:extLst>
              <a:ext uri="{FF2B5EF4-FFF2-40B4-BE49-F238E27FC236}">
                <a16:creationId xmlns:a16="http://schemas.microsoft.com/office/drawing/2014/main" id="{178B8EFB-0C43-14D4-9C7C-FFD608B7EC22}"/>
              </a:ext>
            </a:extLst>
          </p:cNvPr>
          <p:cNvSpPr txBox="1"/>
          <p:nvPr/>
        </p:nvSpPr>
        <p:spPr>
          <a:xfrm>
            <a:off x="819150" y="598397"/>
            <a:ext cx="2374426" cy="523220"/>
          </a:xfrm>
          <a:prstGeom prst="rect">
            <a:avLst/>
          </a:prstGeom>
          <a:noFill/>
        </p:spPr>
        <p:txBody>
          <a:bodyPr wrap="square">
            <a:spAutoFit/>
          </a:bodyPr>
          <a:lstStyle/>
          <a:p>
            <a:r>
              <a:rPr lang="en-GB" sz="2800" b="1" dirty="0"/>
              <a:t>Food Category</a:t>
            </a:r>
          </a:p>
        </p:txBody>
      </p:sp>
    </p:spTree>
    <p:extLst>
      <p:ext uri="{BB962C8B-B14F-4D97-AF65-F5344CB8AC3E}">
        <p14:creationId xmlns:p14="http://schemas.microsoft.com/office/powerpoint/2010/main" val="64402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anim calcmode="lin" valueType="num">
                                      <p:cBhvr>
                                        <p:cTn id="36" dur="1000" fill="hold"/>
                                        <p:tgtEl>
                                          <p:spTgt spid="2"/>
                                        </p:tgtEl>
                                        <p:attrNameLst>
                                          <p:attrName>ppt_x</p:attrName>
                                        </p:attrNameLst>
                                      </p:cBhvr>
                                      <p:tavLst>
                                        <p:tav tm="0">
                                          <p:val>
                                            <p:strVal val="#ppt_x"/>
                                          </p:val>
                                        </p:tav>
                                        <p:tav tm="100000">
                                          <p:val>
                                            <p:strVal val="#ppt_x"/>
                                          </p:val>
                                        </p:tav>
                                      </p:tavLst>
                                    </p:anim>
                                    <p:anim calcmode="lin" valueType="num">
                                      <p:cBhvr>
                                        <p:cTn id="3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9"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A308B8-D0A0-007B-8691-F9A6B8E5FF61}"/>
              </a:ext>
            </a:extLst>
          </p:cNvPr>
          <p:cNvSpPr txBox="1"/>
          <p:nvPr/>
        </p:nvSpPr>
        <p:spPr>
          <a:xfrm>
            <a:off x="308537" y="999102"/>
            <a:ext cx="5548795" cy="523220"/>
          </a:xfrm>
          <a:prstGeom prst="rect">
            <a:avLst/>
          </a:prstGeom>
          <a:noFill/>
        </p:spPr>
        <p:txBody>
          <a:bodyPr wrap="square">
            <a:spAutoFit/>
          </a:bodyPr>
          <a:lstStyle/>
          <a:p>
            <a:r>
              <a:rPr lang="en-GB" sz="2800" b="1" dirty="0" err="1"/>
              <a:t>CoCo</a:t>
            </a:r>
            <a:r>
              <a:rPr lang="en-GB" sz="2800" b="1" dirty="0"/>
              <a:t> Peat planter pot</a:t>
            </a:r>
          </a:p>
        </p:txBody>
      </p:sp>
      <p:sp>
        <p:nvSpPr>
          <p:cNvPr id="5" name="TextBox 4">
            <a:extLst>
              <a:ext uri="{FF2B5EF4-FFF2-40B4-BE49-F238E27FC236}">
                <a16:creationId xmlns:a16="http://schemas.microsoft.com/office/drawing/2014/main" id="{2C94D120-23D1-2650-9CEB-F83B19D1C66D}"/>
              </a:ext>
            </a:extLst>
          </p:cNvPr>
          <p:cNvSpPr txBox="1"/>
          <p:nvPr/>
        </p:nvSpPr>
        <p:spPr>
          <a:xfrm>
            <a:off x="308537" y="1747062"/>
            <a:ext cx="7126733" cy="1200329"/>
          </a:xfrm>
          <a:prstGeom prst="rect">
            <a:avLst/>
          </a:prstGeom>
          <a:noFill/>
        </p:spPr>
        <p:txBody>
          <a:bodyPr wrap="square">
            <a:spAutoFit/>
          </a:bodyPr>
          <a:lstStyle/>
          <a:p>
            <a:r>
              <a:rPr lang="en-US" dirty="0"/>
              <a:t>It is a friendly planter pot that is not only trendy and cool but a perfect caretaker to your plants, it retains perfect water as required by plant and promote better plant growth. After certain period, it dissolves around the plant, making it a perfect investment to keep your plants healthy.</a:t>
            </a:r>
          </a:p>
        </p:txBody>
      </p:sp>
      <p:sp>
        <p:nvSpPr>
          <p:cNvPr id="7" name="TextBox 6">
            <a:extLst>
              <a:ext uri="{FF2B5EF4-FFF2-40B4-BE49-F238E27FC236}">
                <a16:creationId xmlns:a16="http://schemas.microsoft.com/office/drawing/2014/main" id="{BC87F47D-B14D-2B42-E176-52B4AD83FCB3}"/>
              </a:ext>
            </a:extLst>
          </p:cNvPr>
          <p:cNvSpPr txBox="1"/>
          <p:nvPr/>
        </p:nvSpPr>
        <p:spPr>
          <a:xfrm>
            <a:off x="308537" y="2991988"/>
            <a:ext cx="5548795" cy="523220"/>
          </a:xfrm>
          <a:prstGeom prst="rect">
            <a:avLst/>
          </a:prstGeom>
          <a:noFill/>
        </p:spPr>
        <p:txBody>
          <a:bodyPr wrap="square">
            <a:spAutoFit/>
          </a:bodyPr>
          <a:lstStyle/>
          <a:p>
            <a:r>
              <a:rPr lang="en-GB" sz="2800" b="1" dirty="0" err="1"/>
              <a:t>CoCo</a:t>
            </a:r>
            <a:r>
              <a:rPr lang="en-GB" sz="2800" b="1" dirty="0"/>
              <a:t> Candle</a:t>
            </a:r>
          </a:p>
        </p:txBody>
      </p:sp>
      <p:sp>
        <p:nvSpPr>
          <p:cNvPr id="9" name="TextBox 8">
            <a:extLst>
              <a:ext uri="{FF2B5EF4-FFF2-40B4-BE49-F238E27FC236}">
                <a16:creationId xmlns:a16="http://schemas.microsoft.com/office/drawing/2014/main" id="{652C4634-0A36-DEB5-987B-42DB216F7523}"/>
              </a:ext>
            </a:extLst>
          </p:cNvPr>
          <p:cNvSpPr txBox="1"/>
          <p:nvPr/>
        </p:nvSpPr>
        <p:spPr>
          <a:xfrm>
            <a:off x="276244" y="3604402"/>
            <a:ext cx="7443391" cy="1200329"/>
          </a:xfrm>
          <a:prstGeom prst="rect">
            <a:avLst/>
          </a:prstGeom>
          <a:noFill/>
        </p:spPr>
        <p:txBody>
          <a:bodyPr wrap="square">
            <a:spAutoFit/>
          </a:bodyPr>
          <a:lstStyle/>
          <a:p>
            <a:pPr algn="just"/>
            <a:r>
              <a:rPr lang="en-US" dirty="0"/>
              <a:t>These candles are made with premium quality soy wax and lead-free wick, they Emit less smoke. These are ideal for festivals, prayers &amp; relaxing at home. plan this unique gift to your loved ones, they act as Natural room freshener too!</a:t>
            </a:r>
          </a:p>
        </p:txBody>
      </p:sp>
      <p:sp>
        <p:nvSpPr>
          <p:cNvPr id="11" name="TextBox 10">
            <a:extLst>
              <a:ext uri="{FF2B5EF4-FFF2-40B4-BE49-F238E27FC236}">
                <a16:creationId xmlns:a16="http://schemas.microsoft.com/office/drawing/2014/main" id="{13F0B82C-267F-F373-1192-9C02D6715A93}"/>
              </a:ext>
            </a:extLst>
          </p:cNvPr>
          <p:cNvSpPr txBox="1"/>
          <p:nvPr/>
        </p:nvSpPr>
        <p:spPr>
          <a:xfrm>
            <a:off x="276244" y="4730992"/>
            <a:ext cx="5548795" cy="523220"/>
          </a:xfrm>
          <a:prstGeom prst="rect">
            <a:avLst/>
          </a:prstGeom>
          <a:noFill/>
        </p:spPr>
        <p:txBody>
          <a:bodyPr wrap="square">
            <a:spAutoFit/>
          </a:bodyPr>
          <a:lstStyle/>
          <a:p>
            <a:r>
              <a:rPr lang="en-GB" sz="2800" b="1" dirty="0" err="1"/>
              <a:t>CoCo</a:t>
            </a:r>
            <a:r>
              <a:rPr lang="en-GB" sz="2800" b="1" dirty="0"/>
              <a:t> Straw</a:t>
            </a:r>
          </a:p>
        </p:txBody>
      </p:sp>
      <p:sp>
        <p:nvSpPr>
          <p:cNvPr id="13" name="TextBox 12">
            <a:extLst>
              <a:ext uri="{FF2B5EF4-FFF2-40B4-BE49-F238E27FC236}">
                <a16:creationId xmlns:a16="http://schemas.microsoft.com/office/drawing/2014/main" id="{B6545219-CD7C-43E1-00E5-4B8E8B70BA85}"/>
              </a:ext>
            </a:extLst>
          </p:cNvPr>
          <p:cNvSpPr txBox="1"/>
          <p:nvPr/>
        </p:nvSpPr>
        <p:spPr>
          <a:xfrm>
            <a:off x="308537" y="5254212"/>
            <a:ext cx="7296128" cy="1200329"/>
          </a:xfrm>
          <a:prstGeom prst="rect">
            <a:avLst/>
          </a:prstGeom>
          <a:noFill/>
        </p:spPr>
        <p:txBody>
          <a:bodyPr wrap="square">
            <a:spAutoFit/>
          </a:bodyPr>
          <a:lstStyle/>
          <a:p>
            <a:r>
              <a:rPr lang="en-US" dirty="0"/>
              <a:t>Try these new direct food approved </a:t>
            </a:r>
            <a:r>
              <a:rPr lang="en-US" dirty="0" err="1"/>
              <a:t>CoCo</a:t>
            </a:r>
            <a:r>
              <a:rPr lang="en-US" dirty="0"/>
              <a:t> Straws, made from dried Coconut leaves, a sustainable and complete environment-friendly alternative to plastic straws. They don’t loose sturdiness even after soaking for a long time on hot or cold beverage unlike paper straws! </a:t>
            </a:r>
          </a:p>
        </p:txBody>
      </p:sp>
      <p:sp>
        <p:nvSpPr>
          <p:cNvPr id="2" name="TextBox 1">
            <a:extLst>
              <a:ext uri="{FF2B5EF4-FFF2-40B4-BE49-F238E27FC236}">
                <a16:creationId xmlns:a16="http://schemas.microsoft.com/office/drawing/2014/main" id="{0861CCD0-6F0B-3551-B3F3-1A2931388418}"/>
              </a:ext>
            </a:extLst>
          </p:cNvPr>
          <p:cNvSpPr txBox="1"/>
          <p:nvPr/>
        </p:nvSpPr>
        <p:spPr>
          <a:xfrm>
            <a:off x="308536" y="342091"/>
            <a:ext cx="2530197" cy="523220"/>
          </a:xfrm>
          <a:prstGeom prst="rect">
            <a:avLst/>
          </a:prstGeom>
          <a:noFill/>
        </p:spPr>
        <p:txBody>
          <a:bodyPr wrap="square">
            <a:spAutoFit/>
          </a:bodyPr>
          <a:lstStyle/>
          <a:p>
            <a:r>
              <a:rPr lang="en-GB" sz="2800" b="1" dirty="0"/>
              <a:t>Utility Category</a:t>
            </a:r>
          </a:p>
        </p:txBody>
      </p:sp>
    </p:spTree>
    <p:extLst>
      <p:ext uri="{BB962C8B-B14F-4D97-AF65-F5344CB8AC3E}">
        <p14:creationId xmlns:p14="http://schemas.microsoft.com/office/powerpoint/2010/main" val="3383618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000"/>
                                        <p:tgtEl>
                                          <p:spTgt spid="2"/>
                                        </p:tgtEl>
                                      </p:cBhvr>
                                    </p:animEffect>
                                    <p:anim calcmode="lin" valueType="num">
                                      <p:cBhvr>
                                        <p:cTn id="50" dur="1000" fill="hold"/>
                                        <p:tgtEl>
                                          <p:spTgt spid="2"/>
                                        </p:tgtEl>
                                        <p:attrNameLst>
                                          <p:attrName>ppt_x</p:attrName>
                                        </p:attrNameLst>
                                      </p:cBhvr>
                                      <p:tavLst>
                                        <p:tav tm="0">
                                          <p:val>
                                            <p:strVal val="#ppt_x"/>
                                          </p:val>
                                        </p:tav>
                                        <p:tav tm="100000">
                                          <p:val>
                                            <p:strVal val="#ppt_x"/>
                                          </p:val>
                                        </p:tav>
                                      </p:tavLst>
                                    </p:anim>
                                    <p:anim calcmode="lin" valueType="num">
                                      <p:cBhvr>
                                        <p:cTn id="5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9" grpId="0"/>
      <p:bldP spid="11" grpId="0"/>
      <p:bldP spid="13"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A308B8-D0A0-007B-8691-F9A6B8E5FF61}"/>
              </a:ext>
            </a:extLst>
          </p:cNvPr>
          <p:cNvSpPr txBox="1"/>
          <p:nvPr/>
        </p:nvSpPr>
        <p:spPr>
          <a:xfrm>
            <a:off x="308537" y="999102"/>
            <a:ext cx="5548795" cy="523220"/>
          </a:xfrm>
          <a:prstGeom prst="rect">
            <a:avLst/>
          </a:prstGeom>
          <a:noFill/>
        </p:spPr>
        <p:txBody>
          <a:bodyPr wrap="square">
            <a:spAutoFit/>
          </a:bodyPr>
          <a:lstStyle/>
          <a:p>
            <a:r>
              <a:rPr lang="en-GB" sz="2800" b="1" dirty="0" err="1"/>
              <a:t>CoCoNut</a:t>
            </a:r>
            <a:r>
              <a:rPr lang="en-GB" sz="2800" b="1" dirty="0"/>
              <a:t> cutleries (</a:t>
            </a:r>
            <a:r>
              <a:rPr lang="en-GB" sz="2800" b="1" dirty="0" err="1"/>
              <a:t>CnC</a:t>
            </a:r>
            <a:r>
              <a:rPr lang="en-GB" sz="2800" b="1" dirty="0"/>
              <a:t>)</a:t>
            </a:r>
          </a:p>
        </p:txBody>
      </p:sp>
      <p:sp>
        <p:nvSpPr>
          <p:cNvPr id="5" name="TextBox 4">
            <a:extLst>
              <a:ext uri="{FF2B5EF4-FFF2-40B4-BE49-F238E27FC236}">
                <a16:creationId xmlns:a16="http://schemas.microsoft.com/office/drawing/2014/main" id="{2C94D120-23D1-2650-9CEB-F83B19D1C66D}"/>
              </a:ext>
            </a:extLst>
          </p:cNvPr>
          <p:cNvSpPr txBox="1"/>
          <p:nvPr/>
        </p:nvSpPr>
        <p:spPr>
          <a:xfrm>
            <a:off x="308536" y="1656113"/>
            <a:ext cx="10418603" cy="1200329"/>
          </a:xfrm>
          <a:prstGeom prst="rect">
            <a:avLst/>
          </a:prstGeom>
          <a:noFill/>
        </p:spPr>
        <p:txBody>
          <a:bodyPr wrap="square">
            <a:spAutoFit/>
          </a:bodyPr>
          <a:lstStyle/>
          <a:p>
            <a:r>
              <a:rPr lang="en-US" dirty="0"/>
              <a:t>This product symbolizes circular economy that our company operates on, once the Coconut meat is extracted from Shells, they are delicately worked upon giving them a life of reusable bowls. This handicraft is extended to discarded bowls too, that are imported from nations like Bali and Philippines. We also make Spoons and forks carved out of coconut bark and branches</a:t>
            </a:r>
          </a:p>
        </p:txBody>
      </p:sp>
      <p:sp>
        <p:nvSpPr>
          <p:cNvPr id="2" name="TextBox 1">
            <a:extLst>
              <a:ext uri="{FF2B5EF4-FFF2-40B4-BE49-F238E27FC236}">
                <a16:creationId xmlns:a16="http://schemas.microsoft.com/office/drawing/2014/main" id="{0861CCD0-6F0B-3551-B3F3-1A2931388418}"/>
              </a:ext>
            </a:extLst>
          </p:cNvPr>
          <p:cNvSpPr txBox="1"/>
          <p:nvPr/>
        </p:nvSpPr>
        <p:spPr>
          <a:xfrm>
            <a:off x="308536" y="342091"/>
            <a:ext cx="2530197" cy="523220"/>
          </a:xfrm>
          <a:prstGeom prst="rect">
            <a:avLst/>
          </a:prstGeom>
          <a:noFill/>
        </p:spPr>
        <p:txBody>
          <a:bodyPr wrap="square">
            <a:spAutoFit/>
          </a:bodyPr>
          <a:lstStyle/>
          <a:p>
            <a:r>
              <a:rPr lang="en-GB" sz="2800" b="1" dirty="0"/>
              <a:t>Utility Category</a:t>
            </a:r>
          </a:p>
        </p:txBody>
      </p:sp>
      <p:sp>
        <p:nvSpPr>
          <p:cNvPr id="4" name="TextBox 3">
            <a:extLst>
              <a:ext uri="{FF2B5EF4-FFF2-40B4-BE49-F238E27FC236}">
                <a16:creationId xmlns:a16="http://schemas.microsoft.com/office/drawing/2014/main" id="{19BB544A-A48A-7500-8798-431EB8E9C774}"/>
              </a:ext>
            </a:extLst>
          </p:cNvPr>
          <p:cNvSpPr txBox="1"/>
          <p:nvPr/>
        </p:nvSpPr>
        <p:spPr>
          <a:xfrm>
            <a:off x="308535" y="3541595"/>
            <a:ext cx="10418603" cy="646331"/>
          </a:xfrm>
          <a:prstGeom prst="rect">
            <a:avLst/>
          </a:prstGeom>
          <a:noFill/>
        </p:spPr>
        <p:txBody>
          <a:bodyPr wrap="square">
            <a:spAutoFit/>
          </a:bodyPr>
          <a:lstStyle/>
          <a:p>
            <a:r>
              <a:rPr lang="en-US" dirty="0"/>
              <a:t>A Hand-made quality product with the goodness of Shea Butter and VCO, it has a hint of vanilla and coconut essence. It is free from harmful chemicals and synthetic perfumery.</a:t>
            </a:r>
          </a:p>
        </p:txBody>
      </p:sp>
      <p:sp>
        <p:nvSpPr>
          <p:cNvPr id="6" name="TextBox 5">
            <a:extLst>
              <a:ext uri="{FF2B5EF4-FFF2-40B4-BE49-F238E27FC236}">
                <a16:creationId xmlns:a16="http://schemas.microsoft.com/office/drawing/2014/main" id="{E9805B7F-E10E-917F-05E6-29B5BF52E405}"/>
              </a:ext>
            </a:extLst>
          </p:cNvPr>
          <p:cNvSpPr txBox="1"/>
          <p:nvPr/>
        </p:nvSpPr>
        <p:spPr>
          <a:xfrm>
            <a:off x="308535" y="4503747"/>
            <a:ext cx="10418603" cy="369332"/>
          </a:xfrm>
          <a:prstGeom prst="rect">
            <a:avLst/>
          </a:prstGeom>
          <a:noFill/>
        </p:spPr>
        <p:txBody>
          <a:bodyPr wrap="square">
            <a:spAutoFit/>
          </a:bodyPr>
          <a:lstStyle/>
          <a:p>
            <a:r>
              <a:rPr lang="en-US" dirty="0"/>
              <a:t>Every time you buy Organic, You are Persuading more farmers to grow Organic</a:t>
            </a:r>
          </a:p>
        </p:txBody>
      </p:sp>
      <p:sp>
        <p:nvSpPr>
          <p:cNvPr id="8" name="TextBox 7">
            <a:extLst>
              <a:ext uri="{FF2B5EF4-FFF2-40B4-BE49-F238E27FC236}">
                <a16:creationId xmlns:a16="http://schemas.microsoft.com/office/drawing/2014/main" id="{A9830D8A-7FC2-1809-5E35-72AF1706E39E}"/>
              </a:ext>
            </a:extLst>
          </p:cNvPr>
          <p:cNvSpPr txBox="1"/>
          <p:nvPr/>
        </p:nvSpPr>
        <p:spPr>
          <a:xfrm>
            <a:off x="308535" y="2905780"/>
            <a:ext cx="5548795" cy="523220"/>
          </a:xfrm>
          <a:prstGeom prst="rect">
            <a:avLst/>
          </a:prstGeom>
          <a:noFill/>
        </p:spPr>
        <p:txBody>
          <a:bodyPr wrap="square">
            <a:spAutoFit/>
          </a:bodyPr>
          <a:lstStyle/>
          <a:p>
            <a:r>
              <a:rPr lang="en-GB" sz="2800" b="1" dirty="0" err="1"/>
              <a:t>CoCo</a:t>
            </a:r>
            <a:r>
              <a:rPr lang="en-GB" sz="2800" b="1" dirty="0"/>
              <a:t> Shea Soap</a:t>
            </a:r>
          </a:p>
        </p:txBody>
      </p:sp>
      <p:sp>
        <p:nvSpPr>
          <p:cNvPr id="15" name="TextBox 14">
            <a:extLst>
              <a:ext uri="{FF2B5EF4-FFF2-40B4-BE49-F238E27FC236}">
                <a16:creationId xmlns:a16="http://schemas.microsoft.com/office/drawing/2014/main" id="{E99B0FE6-984C-E22C-FC74-F7DB39321179}"/>
              </a:ext>
            </a:extLst>
          </p:cNvPr>
          <p:cNvSpPr txBox="1"/>
          <p:nvPr/>
        </p:nvSpPr>
        <p:spPr>
          <a:xfrm>
            <a:off x="308535" y="5017221"/>
            <a:ext cx="10418603" cy="646331"/>
          </a:xfrm>
          <a:prstGeom prst="rect">
            <a:avLst/>
          </a:prstGeom>
          <a:noFill/>
        </p:spPr>
        <p:txBody>
          <a:bodyPr wrap="square">
            <a:spAutoFit/>
          </a:bodyPr>
          <a:lstStyle/>
          <a:p>
            <a:r>
              <a:rPr lang="en-US" dirty="0"/>
              <a:t>Organic farming and consuming organic products not only help improving our health but also protect our soil and environment in whole! </a:t>
            </a:r>
          </a:p>
        </p:txBody>
      </p:sp>
      <p:sp>
        <p:nvSpPr>
          <p:cNvPr id="16" name="TextBox 15">
            <a:extLst>
              <a:ext uri="{FF2B5EF4-FFF2-40B4-BE49-F238E27FC236}">
                <a16:creationId xmlns:a16="http://schemas.microsoft.com/office/drawing/2014/main" id="{FFE0E653-17FE-12BE-FCD6-BC4E756C7428}"/>
              </a:ext>
            </a:extLst>
          </p:cNvPr>
          <p:cNvSpPr txBox="1"/>
          <p:nvPr/>
        </p:nvSpPr>
        <p:spPr>
          <a:xfrm>
            <a:off x="308534" y="5828573"/>
            <a:ext cx="10418603" cy="369332"/>
          </a:xfrm>
          <a:prstGeom prst="rect">
            <a:avLst/>
          </a:prstGeom>
          <a:noFill/>
        </p:spPr>
        <p:txBody>
          <a:bodyPr wrap="square">
            <a:spAutoFit/>
          </a:bodyPr>
          <a:lstStyle/>
          <a:p>
            <a:r>
              <a:rPr lang="en-US" dirty="0"/>
              <a:t>Try our products and please provide feedback! We believe in a motto ‘Never Perfect always Genuine’</a:t>
            </a:r>
          </a:p>
        </p:txBody>
      </p:sp>
    </p:spTree>
    <p:extLst>
      <p:ext uri="{BB962C8B-B14F-4D97-AF65-F5344CB8AC3E}">
        <p14:creationId xmlns:p14="http://schemas.microsoft.com/office/powerpoint/2010/main" val="285254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anim calcmode="lin" valueType="num">
                                      <p:cBhvr>
                                        <p:cTn id="50" dur="1000" fill="hold"/>
                                        <p:tgtEl>
                                          <p:spTgt spid="15"/>
                                        </p:tgtEl>
                                        <p:attrNameLst>
                                          <p:attrName>ppt_x</p:attrName>
                                        </p:attrNameLst>
                                      </p:cBhvr>
                                      <p:tavLst>
                                        <p:tav tm="0">
                                          <p:val>
                                            <p:strVal val="#ppt_x"/>
                                          </p:val>
                                        </p:tav>
                                        <p:tav tm="100000">
                                          <p:val>
                                            <p:strVal val="#ppt_x"/>
                                          </p:val>
                                        </p:tav>
                                      </p:tavLst>
                                    </p:anim>
                                    <p:anim calcmode="lin" valueType="num">
                                      <p:cBhvr>
                                        <p:cTn id="5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1000"/>
                                        <p:tgtEl>
                                          <p:spTgt spid="16"/>
                                        </p:tgtEl>
                                      </p:cBhvr>
                                    </p:animEffect>
                                    <p:anim calcmode="lin" valueType="num">
                                      <p:cBhvr>
                                        <p:cTn id="57" dur="1000" fill="hold"/>
                                        <p:tgtEl>
                                          <p:spTgt spid="16"/>
                                        </p:tgtEl>
                                        <p:attrNameLst>
                                          <p:attrName>ppt_x</p:attrName>
                                        </p:attrNameLst>
                                      </p:cBhvr>
                                      <p:tavLst>
                                        <p:tav tm="0">
                                          <p:val>
                                            <p:strVal val="#ppt_x"/>
                                          </p:val>
                                        </p:tav>
                                        <p:tav tm="100000">
                                          <p:val>
                                            <p:strVal val="#ppt_x"/>
                                          </p:val>
                                        </p:tav>
                                      </p:tavLst>
                                    </p:anim>
                                    <p:anim calcmode="lin" valueType="num">
                                      <p:cBhvr>
                                        <p:cTn id="5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2" grpId="0"/>
      <p:bldP spid="4" grpId="0"/>
      <p:bldP spid="6" grpId="0"/>
      <p:bldP spid="8" grpId="0"/>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61CCD0-6F0B-3551-B3F3-1A2931388418}"/>
              </a:ext>
            </a:extLst>
          </p:cNvPr>
          <p:cNvSpPr txBox="1"/>
          <p:nvPr/>
        </p:nvSpPr>
        <p:spPr>
          <a:xfrm>
            <a:off x="308536" y="342091"/>
            <a:ext cx="3144348" cy="523220"/>
          </a:xfrm>
          <a:prstGeom prst="rect">
            <a:avLst/>
          </a:prstGeom>
          <a:noFill/>
        </p:spPr>
        <p:txBody>
          <a:bodyPr wrap="square">
            <a:spAutoFit/>
          </a:bodyPr>
          <a:lstStyle/>
          <a:p>
            <a:r>
              <a:rPr lang="en-GB" sz="2800" b="1" dirty="0"/>
              <a:t>Promoting Organics</a:t>
            </a:r>
          </a:p>
        </p:txBody>
      </p:sp>
      <p:sp>
        <p:nvSpPr>
          <p:cNvPr id="6" name="TextBox 5">
            <a:extLst>
              <a:ext uri="{FF2B5EF4-FFF2-40B4-BE49-F238E27FC236}">
                <a16:creationId xmlns:a16="http://schemas.microsoft.com/office/drawing/2014/main" id="{E9805B7F-E10E-917F-05E6-29B5BF52E405}"/>
              </a:ext>
            </a:extLst>
          </p:cNvPr>
          <p:cNvSpPr txBox="1"/>
          <p:nvPr/>
        </p:nvSpPr>
        <p:spPr>
          <a:xfrm>
            <a:off x="308534" y="1194448"/>
            <a:ext cx="10418603" cy="369332"/>
          </a:xfrm>
          <a:prstGeom prst="rect">
            <a:avLst/>
          </a:prstGeom>
          <a:noFill/>
        </p:spPr>
        <p:txBody>
          <a:bodyPr wrap="square">
            <a:spAutoFit/>
          </a:bodyPr>
          <a:lstStyle/>
          <a:p>
            <a:r>
              <a:rPr lang="en-US" dirty="0"/>
              <a:t>Every time you buy Organic, You are Persuading more farmers to grow Organic</a:t>
            </a:r>
          </a:p>
        </p:txBody>
      </p:sp>
      <p:sp>
        <p:nvSpPr>
          <p:cNvPr id="15" name="TextBox 14">
            <a:extLst>
              <a:ext uri="{FF2B5EF4-FFF2-40B4-BE49-F238E27FC236}">
                <a16:creationId xmlns:a16="http://schemas.microsoft.com/office/drawing/2014/main" id="{E99B0FE6-984C-E22C-FC74-F7DB39321179}"/>
              </a:ext>
            </a:extLst>
          </p:cNvPr>
          <p:cNvSpPr txBox="1"/>
          <p:nvPr/>
        </p:nvSpPr>
        <p:spPr>
          <a:xfrm>
            <a:off x="308533" y="2028211"/>
            <a:ext cx="10418603" cy="646331"/>
          </a:xfrm>
          <a:prstGeom prst="rect">
            <a:avLst/>
          </a:prstGeom>
          <a:noFill/>
        </p:spPr>
        <p:txBody>
          <a:bodyPr wrap="square">
            <a:spAutoFit/>
          </a:bodyPr>
          <a:lstStyle/>
          <a:p>
            <a:r>
              <a:rPr lang="en-US" dirty="0"/>
              <a:t>Organic farming and consuming organic products not only help improving our health but also protect our soil and environment in whole! </a:t>
            </a:r>
          </a:p>
        </p:txBody>
      </p:sp>
      <p:sp>
        <p:nvSpPr>
          <p:cNvPr id="16" name="TextBox 15">
            <a:extLst>
              <a:ext uri="{FF2B5EF4-FFF2-40B4-BE49-F238E27FC236}">
                <a16:creationId xmlns:a16="http://schemas.microsoft.com/office/drawing/2014/main" id="{FFE0E653-17FE-12BE-FCD6-BC4E756C7428}"/>
              </a:ext>
            </a:extLst>
          </p:cNvPr>
          <p:cNvSpPr txBox="1"/>
          <p:nvPr/>
        </p:nvSpPr>
        <p:spPr>
          <a:xfrm>
            <a:off x="308532" y="3059668"/>
            <a:ext cx="10418603" cy="369332"/>
          </a:xfrm>
          <a:prstGeom prst="rect">
            <a:avLst/>
          </a:prstGeom>
          <a:noFill/>
        </p:spPr>
        <p:txBody>
          <a:bodyPr wrap="square">
            <a:spAutoFit/>
          </a:bodyPr>
          <a:lstStyle/>
          <a:p>
            <a:r>
              <a:rPr lang="en-US" dirty="0"/>
              <a:t>Try our products and please provide feedback! We believe in a motto ‘Never Perfect Always Genuine’</a:t>
            </a:r>
          </a:p>
        </p:txBody>
      </p:sp>
    </p:spTree>
    <p:extLst>
      <p:ext uri="{BB962C8B-B14F-4D97-AF65-F5344CB8AC3E}">
        <p14:creationId xmlns:p14="http://schemas.microsoft.com/office/powerpoint/2010/main" val="1469532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5" grpId="0"/>
      <p:bldP spid="1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2593</TotalTime>
  <Words>989</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 Yadappanavar</dc:creator>
  <cp:lastModifiedBy>Avinash Yadappanavar</cp:lastModifiedBy>
  <cp:revision>2</cp:revision>
  <dcterms:created xsi:type="dcterms:W3CDTF">2022-12-25T18:07:47Z</dcterms:created>
  <dcterms:modified xsi:type="dcterms:W3CDTF">2023-01-02T19:46:52Z</dcterms:modified>
</cp:coreProperties>
</file>