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10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12" y="11470"/>
            <a:ext cx="12171588" cy="684653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121448"/>
            <a:ext cx="3214307" cy="614822"/>
          </a:xfrm>
        </p:spPr>
        <p:txBody>
          <a:bodyPr anchor="b">
            <a:norm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NPV – 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9410" y="1896724"/>
            <a:ext cx="3205640" cy="2451341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members: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Sonu Thalia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Adhi Priyanka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Wajid Sharieff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Great Learning launches CareerPlus to make in-demand jobs more accessible  to college students and freshers">
            <a:extLst>
              <a:ext uri="{FF2B5EF4-FFF2-40B4-BE49-F238E27FC236}">
                <a16:creationId xmlns:a16="http://schemas.microsoft.com/office/drawing/2014/main" id="{5B6D4F4B-F139-F709-6E3F-E6ECD0025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115" y="4556255"/>
            <a:ext cx="1857761" cy="97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56CC3-E4FD-E8C8-6E94-0A078C09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000C2-B832-BCBA-9D0F-6EA62FAD5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Over 500 Corporates Come Onboard To Great Learning Corporate Academy - BW  Education">
            <a:extLst>
              <a:ext uri="{FF2B5EF4-FFF2-40B4-BE49-F238E27FC236}">
                <a16:creationId xmlns:a16="http://schemas.microsoft.com/office/drawing/2014/main" id="{9EF5F219-317E-D709-138D-7F9A5F9E7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067" y="0"/>
            <a:ext cx="1284933" cy="69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330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63940-7995-2088-CBE1-5C21C205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1D4AD-89A4-F79A-0F53-623147511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Over 500 Corporates Come Onboard To Great Learning Corporate Academy - BW  Education">
            <a:extLst>
              <a:ext uri="{FF2B5EF4-FFF2-40B4-BE49-F238E27FC236}">
                <a16:creationId xmlns:a16="http://schemas.microsoft.com/office/drawing/2014/main" id="{99C1997B-5CAA-EE4D-2C4B-58AAAE01E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067" y="0"/>
            <a:ext cx="1284933" cy="69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302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3F120-1366-D357-1CCA-0409BAE243F8}"/>
              </a:ext>
            </a:extLst>
          </p:cNvPr>
          <p:cNvSpPr txBox="1"/>
          <p:nvPr/>
        </p:nvSpPr>
        <p:spPr>
          <a:xfrm>
            <a:off x="2349759" y="2598003"/>
            <a:ext cx="7492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8763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8A9D-AF2D-8351-E141-B4D778A0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 modules and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60371-3EA7-B182-A491-2D2067C52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949581"/>
            <a:ext cx="10839061" cy="439523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N" b="1" dirty="0"/>
              <a:t>Code: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import pandas as pd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import seaborn as </a:t>
            </a:r>
            <a:r>
              <a:rPr lang="en-IN" dirty="0" err="1"/>
              <a:t>sns</a:t>
            </a:r>
            <a:endParaRPr lang="en-IN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import </a:t>
            </a:r>
            <a:r>
              <a:rPr lang="en-IN" dirty="0" err="1"/>
              <a:t>plotly.express</a:t>
            </a:r>
            <a:r>
              <a:rPr lang="en-IN" dirty="0"/>
              <a:t> as </a:t>
            </a:r>
            <a:r>
              <a:rPr lang="en-IN" dirty="0" err="1"/>
              <a:t>px</a:t>
            </a:r>
            <a:endParaRPr lang="en-IN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import warnings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 err="1"/>
              <a:t>warnings.filterwarnings</a:t>
            </a:r>
            <a:r>
              <a:rPr lang="en-IN" dirty="0"/>
              <a:t>(action='ignore’)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loan=</a:t>
            </a:r>
            <a:r>
              <a:rPr lang="en-IN" dirty="0" err="1"/>
              <a:t>pd.read_csv</a:t>
            </a:r>
            <a:r>
              <a:rPr lang="en-IN" dirty="0"/>
              <a:t>('C:/Users/</a:t>
            </a:r>
            <a:r>
              <a:rPr lang="en-IN" dirty="0" err="1"/>
              <a:t>wajid</a:t>
            </a:r>
            <a:r>
              <a:rPr lang="en-IN" dirty="0"/>
              <a:t>/OneDrive/Desktop/Wajid- GL/Project 1/loan.csv’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814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BBCA-37EF-E75F-04A3-9FBAF3BE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Import the dataset and understand it.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94EC8-23C8-1761-B890-3EC4643B2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20" y="1939207"/>
            <a:ext cx="11765902" cy="44056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b="1" dirty="0"/>
              <a:t>Code: </a:t>
            </a:r>
            <a:r>
              <a:rPr lang="en-US" sz="1900" u="sng" dirty="0"/>
              <a:t>print(loan.info)</a:t>
            </a:r>
          </a:p>
          <a:p>
            <a:pPr lvl="3"/>
            <a:r>
              <a:rPr lang="en-US" sz="1900" u="sng" dirty="0"/>
              <a:t>print(</a:t>
            </a:r>
            <a:r>
              <a:rPr lang="en-US" sz="1900" u="sng" dirty="0" err="1"/>
              <a:t>loan.columns</a:t>
            </a:r>
            <a:r>
              <a:rPr lang="en-US" sz="1900" u="sng" dirty="0"/>
              <a:t>)</a:t>
            </a:r>
          </a:p>
          <a:p>
            <a:pPr lvl="3"/>
            <a:r>
              <a:rPr lang="en-IN" sz="1900" u="sng" dirty="0"/>
              <a:t>print(</a:t>
            </a:r>
            <a:r>
              <a:rPr lang="en-IN" sz="1900" u="sng" dirty="0" err="1"/>
              <a:t>loan.dtypes</a:t>
            </a:r>
            <a:r>
              <a:rPr lang="en-IN" sz="1900" u="sng" dirty="0"/>
              <a:t>)</a:t>
            </a:r>
          </a:p>
          <a:p>
            <a:pPr>
              <a:lnSpc>
                <a:spcPct val="100000"/>
              </a:lnSpc>
            </a:pPr>
            <a:r>
              <a:rPr lang="en-IN" dirty="0"/>
              <a:t> </a:t>
            </a:r>
            <a:r>
              <a:rPr lang="en-IN" b="1" dirty="0"/>
              <a:t>Explanation: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The loan.info provides the information about the data containing the number of rows and columns. It also provides the data of the columns and rows respectively including the </a:t>
            </a:r>
            <a:r>
              <a:rPr lang="en-IN" dirty="0" err="1"/>
              <a:t>NaN</a:t>
            </a:r>
            <a:r>
              <a:rPr lang="en-IN" dirty="0"/>
              <a:t> values from the dataset.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The loan.columns gives the number of columns available in the dataset and datatype of the columns names.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The loan.dtypes gives the data type of each column which will be useful in working across the data points. </a:t>
            </a:r>
          </a:p>
        </p:txBody>
      </p:sp>
      <p:pic>
        <p:nvPicPr>
          <p:cNvPr id="2050" name="Picture 2" descr="Over 500 Corporates Come Onboard To Great Learning Corporate Academy - BW  Education">
            <a:extLst>
              <a:ext uri="{FF2B5EF4-FFF2-40B4-BE49-F238E27FC236}">
                <a16:creationId xmlns:a16="http://schemas.microsoft.com/office/drawing/2014/main" id="{22405128-087D-6CCE-D431-337F3903C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067" y="0"/>
            <a:ext cx="1284933" cy="69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32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1477-7996-B623-15D5-6DDFA1AB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AB093-AA9D-F162-A978-846491100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Over 500 Corporates Come Onboard To Great Learning Corporate Academy - BW  Education">
            <a:extLst>
              <a:ext uri="{FF2B5EF4-FFF2-40B4-BE49-F238E27FC236}">
                <a16:creationId xmlns:a16="http://schemas.microsoft.com/office/drawing/2014/main" id="{FF2282C6-0469-FE0F-D906-A2095EBF1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067" y="0"/>
            <a:ext cx="1284933" cy="69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54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0F95-BF88-AFFA-260A-935A1D92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DE18B-A58A-7522-BD85-BAE7604D4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Over 500 Corporates Come Onboard To Great Learning Corporate Academy - BW  Education">
            <a:extLst>
              <a:ext uri="{FF2B5EF4-FFF2-40B4-BE49-F238E27FC236}">
                <a16:creationId xmlns:a16="http://schemas.microsoft.com/office/drawing/2014/main" id="{AF963BDE-C04B-76B4-0601-1977A4CC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067" y="0"/>
            <a:ext cx="1284933" cy="69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344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89ED0-08F3-B322-8044-ECE19941C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D97DE-D0A6-1AC4-6CCF-61DBC6F0D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Over 500 Corporates Come Onboard To Great Learning Corporate Academy - BW  Education">
            <a:extLst>
              <a:ext uri="{FF2B5EF4-FFF2-40B4-BE49-F238E27FC236}">
                <a16:creationId xmlns:a16="http://schemas.microsoft.com/office/drawing/2014/main" id="{A4D84ED6-862C-3958-D466-012B9E390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067" y="0"/>
            <a:ext cx="1284933" cy="69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440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C719D-1944-A3B8-3131-A8DFE926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3681F-482A-7541-9506-77231901B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Over 500 Corporates Come Onboard To Great Learning Corporate Academy - BW  Education">
            <a:extLst>
              <a:ext uri="{FF2B5EF4-FFF2-40B4-BE49-F238E27FC236}">
                <a16:creationId xmlns:a16="http://schemas.microsoft.com/office/drawing/2014/main" id="{9A5D9E9D-5435-4569-0589-5375EECAC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067" y="0"/>
            <a:ext cx="1284933" cy="69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589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80234-B3B2-6D9E-3645-A69E6C7D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6BB34-0360-9C71-1885-99D9E5E7A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Over 500 Corporates Come Onboard To Great Learning Corporate Academy - BW  Education">
            <a:extLst>
              <a:ext uri="{FF2B5EF4-FFF2-40B4-BE49-F238E27FC236}">
                <a16:creationId xmlns:a16="http://schemas.microsoft.com/office/drawing/2014/main" id="{0B6F6DA1-53C9-CF59-2B08-DB5F81089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067" y="0"/>
            <a:ext cx="1284933" cy="69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136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5E1B-956C-6A74-CD72-1265A4E5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F1735-D7D3-A3EA-0257-ADF9C1CB6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Over 500 Corporates Come Onboard To Great Learning Corporate Academy - BW  Education">
            <a:extLst>
              <a:ext uri="{FF2B5EF4-FFF2-40B4-BE49-F238E27FC236}">
                <a16:creationId xmlns:a16="http://schemas.microsoft.com/office/drawing/2014/main" id="{1AF3A49A-865D-6CD2-A898-0EA676ADE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067" y="0"/>
            <a:ext cx="1284933" cy="69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82973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{AFF64214-9DA5-4B7B-8592-6FDB1C6177EE}tf22712842_win32</Template>
  <TotalTime>235</TotalTime>
  <Words>195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Bookman Old Style</vt:lpstr>
      <vt:lpstr>Calibri</vt:lpstr>
      <vt:lpstr>Franklin Gothic Book</vt:lpstr>
      <vt:lpstr>Times New Roman</vt:lpstr>
      <vt:lpstr>Wingdings</vt:lpstr>
      <vt:lpstr>1_RetrospectVTI</vt:lpstr>
      <vt:lpstr>NPV – Mini Project</vt:lpstr>
      <vt:lpstr>Import modules and dataset</vt:lpstr>
      <vt:lpstr>1. Import the dataset and understand it.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NPV – Mini Project</dc:title>
  <dc:creator>Wajid Sharieff</dc:creator>
  <cp:lastModifiedBy>Wajid Sharieff</cp:lastModifiedBy>
  <cp:revision>4</cp:revision>
  <dcterms:created xsi:type="dcterms:W3CDTF">2022-09-20T16:01:29Z</dcterms:created>
  <dcterms:modified xsi:type="dcterms:W3CDTF">2022-09-25T15:50:37Z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