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3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1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4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8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8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7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0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1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74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E5C2-3F9F-4301-9B75-B60656041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D99DD-4AC8-4B59-9B05-889AE368C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Wajiha Muzaffar Ali</a:t>
            </a:r>
          </a:p>
        </p:txBody>
      </p:sp>
    </p:spTree>
    <p:extLst>
      <p:ext uri="{BB962C8B-B14F-4D97-AF65-F5344CB8AC3E}">
        <p14:creationId xmlns:p14="http://schemas.microsoft.com/office/powerpoint/2010/main" val="12014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BC49C-59A0-4773-8349-1152FED9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990" y="1036107"/>
            <a:ext cx="3070034" cy="576262"/>
          </a:xfrm>
        </p:spPr>
        <p:txBody>
          <a:bodyPr/>
          <a:lstStyle/>
          <a:p>
            <a:r>
              <a:rPr lang="en-US" dirty="0"/>
              <a:t>Home Controller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689DF3-4711-4932-88D6-AC0CD733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5470" y="1041904"/>
            <a:ext cx="3063240" cy="576262"/>
          </a:xfrm>
        </p:spPr>
        <p:txBody>
          <a:bodyPr/>
          <a:lstStyle/>
          <a:p>
            <a:r>
              <a:rPr lang="en-US" dirty="0"/>
              <a:t>User Controller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0DD1E9-66D5-467B-A5A9-16E2EC2FC1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4155" y="1036107"/>
            <a:ext cx="3070025" cy="576262"/>
          </a:xfrm>
        </p:spPr>
        <p:txBody>
          <a:bodyPr/>
          <a:lstStyle/>
          <a:p>
            <a:r>
              <a:rPr lang="en-US" dirty="0"/>
              <a:t>Admin Controller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450FA-233B-4B3B-96C6-82B5E9AFD94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2176531"/>
            <a:ext cx="3049702" cy="37596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Index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Product Details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About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Contact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Login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Register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Checkout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C3AB5D-49FC-4DDC-BB7D-B2EB1D32CE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2176531"/>
            <a:ext cx="3063240" cy="37596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Orders History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Edit Profile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Delete Account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Logout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Rate Product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B259D3-71E4-4C08-8733-1B6FC3F066C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2176531"/>
            <a:ext cx="3070025" cy="37596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Dashboard / Index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Register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Login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Logout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Edit Profile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CRUD Orders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CRUD Products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CRUD Categories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CRUD User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D5AE5D0-7AC9-432D-9838-B01A37AA5F39}"/>
              </a:ext>
            </a:extLst>
          </p:cNvPr>
          <p:cNvSpPr/>
          <p:nvPr/>
        </p:nvSpPr>
        <p:spPr>
          <a:xfrm rot="16200000">
            <a:off x="3161906" y="3313304"/>
            <a:ext cx="764274" cy="57681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FC9EC5-CD09-4332-A1D8-B9D665EC276B}"/>
              </a:ext>
            </a:extLst>
          </p:cNvPr>
          <p:cNvSpPr/>
          <p:nvPr/>
        </p:nvSpPr>
        <p:spPr>
          <a:xfrm rot="16200000">
            <a:off x="8161585" y="4662343"/>
            <a:ext cx="764274" cy="3070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F98E2-F877-474E-A2B3-B7F3D2CA768A}"/>
              </a:ext>
            </a:extLst>
          </p:cNvPr>
          <p:cNvSpPr txBox="1"/>
          <p:nvPr/>
        </p:nvSpPr>
        <p:spPr>
          <a:xfrm>
            <a:off x="2670586" y="6494552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Layout_Front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6B773-9C5E-48E3-B069-7D79F50F1B44}"/>
              </a:ext>
            </a:extLst>
          </p:cNvPr>
          <p:cNvSpPr txBox="1"/>
          <p:nvPr/>
        </p:nvSpPr>
        <p:spPr>
          <a:xfrm>
            <a:off x="7670265" y="6495824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Layout_Admin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3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148</TotalTime>
  <Words>52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</vt:lpstr>
      <vt:lpstr>Berlin</vt:lpstr>
      <vt:lpstr>CONTROLLER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STRUCTURE</dc:title>
  <dc:creator>Wajiha Muzaffar Ali</dc:creator>
  <cp:lastModifiedBy>Wajiha Muzaffar Ali</cp:lastModifiedBy>
  <cp:revision>28</cp:revision>
  <dcterms:created xsi:type="dcterms:W3CDTF">2022-03-21T06:55:11Z</dcterms:created>
  <dcterms:modified xsi:type="dcterms:W3CDTF">2022-04-19T02:40:36Z</dcterms:modified>
</cp:coreProperties>
</file>