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3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16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842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8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84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0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72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0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5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1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0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74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E5C2-3F9F-4301-9B75-B60656041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D99DD-4AC8-4B59-9B05-889AE368C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Rental Car – ASP.NET MVC Project by Wajiha </a:t>
            </a:r>
            <a:r>
              <a:rPr lang="en-US" dirty="0"/>
              <a:t>Muzaffar Ali</a:t>
            </a:r>
          </a:p>
        </p:txBody>
      </p:sp>
    </p:spTree>
    <p:extLst>
      <p:ext uri="{BB962C8B-B14F-4D97-AF65-F5344CB8AC3E}">
        <p14:creationId xmlns:p14="http://schemas.microsoft.com/office/powerpoint/2010/main" val="120142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BC49C-59A0-4773-8349-1152FED9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990" y="1036107"/>
            <a:ext cx="3070034" cy="576262"/>
          </a:xfrm>
        </p:spPr>
        <p:txBody>
          <a:bodyPr/>
          <a:lstStyle/>
          <a:p>
            <a:r>
              <a:rPr lang="en-US" dirty="0"/>
              <a:t>Home Controller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689DF3-4711-4932-88D6-AC0CD733C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45470" y="1041904"/>
            <a:ext cx="3063240" cy="576262"/>
          </a:xfrm>
        </p:spPr>
        <p:txBody>
          <a:bodyPr/>
          <a:lstStyle/>
          <a:p>
            <a:r>
              <a:rPr lang="en-US" dirty="0"/>
              <a:t>User Controller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0DD1E9-66D5-467B-A5A9-16E2EC2FC1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4155" y="1036107"/>
            <a:ext cx="3070025" cy="576262"/>
          </a:xfrm>
        </p:spPr>
        <p:txBody>
          <a:bodyPr/>
          <a:lstStyle/>
          <a:p>
            <a:r>
              <a:rPr lang="en-US" dirty="0"/>
              <a:t>Admin Controller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C450FA-233B-4B3B-96C6-82B5E9AFD94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2176531"/>
            <a:ext cx="3049702" cy="375965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</a:rPr>
              <a:t>Index (Home Page)</a:t>
            </a:r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</a:rPr>
              <a:t>Fleet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</a:rPr>
              <a:t>About</a:t>
            </a:r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Contact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</a:rPr>
              <a:t>Login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</a:rPr>
              <a:t>Register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</a:rPr>
              <a:t>Logout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C3AB5D-49FC-4DDC-BB7D-B2EB1D32CEE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45470" y="2176531"/>
            <a:ext cx="3063240" cy="375965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Rent a Car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Past Rentals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Edit </a:t>
            </a:r>
            <a:r>
              <a:rPr lang="en-US" sz="2000" dirty="0" smtClean="0"/>
              <a:t>Profile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9B259D3-71E4-4C08-8733-1B6FC3F066C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224156" y="2176531"/>
            <a:ext cx="3070025" cy="375965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Index (Dashboard)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</a:rPr>
              <a:t>CRUD Cars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Check Bookings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623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221</TotalTime>
  <Words>44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</vt:lpstr>
      <vt:lpstr>Berlin</vt:lpstr>
      <vt:lpstr>CONTROLLER 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 STRUCTURE</dc:title>
  <dc:creator>Wajiha Muzaffar Ali</dc:creator>
  <cp:lastModifiedBy>Admin</cp:lastModifiedBy>
  <cp:revision>53</cp:revision>
  <dcterms:created xsi:type="dcterms:W3CDTF">2022-03-21T06:55:11Z</dcterms:created>
  <dcterms:modified xsi:type="dcterms:W3CDTF">2023-06-24T11:42:06Z</dcterms:modified>
</cp:coreProperties>
</file>