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4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8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7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5C2-3F9F-4301-9B75-B6065604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99DD-4AC8-4B59-9B05-889AE368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Rental Car – ASP.NET MVC Project by Wajiha Muzaffar Ali</a:t>
            </a:r>
          </a:p>
        </p:txBody>
      </p:sp>
    </p:spTree>
    <p:extLst>
      <p:ext uri="{BB962C8B-B14F-4D97-AF65-F5344CB8AC3E}">
        <p14:creationId xmlns:p14="http://schemas.microsoft.com/office/powerpoint/2010/main" val="12014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C49C-59A0-4773-8349-1152FED9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1036107"/>
            <a:ext cx="3070034" cy="576262"/>
          </a:xfrm>
        </p:spPr>
        <p:txBody>
          <a:bodyPr/>
          <a:lstStyle/>
          <a:p>
            <a:r>
              <a:rPr lang="en-US" dirty="0"/>
              <a:t>Home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689DF3-4711-4932-88D6-AC0CD733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1041904"/>
            <a:ext cx="3063240" cy="576262"/>
          </a:xfrm>
        </p:spPr>
        <p:txBody>
          <a:bodyPr/>
          <a:lstStyle/>
          <a:p>
            <a:r>
              <a:rPr lang="en-US" dirty="0"/>
              <a:t>User Controller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DD1E9-66D5-467B-A5A9-16E2EC2FC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5" y="1036107"/>
            <a:ext cx="3070025" cy="576262"/>
          </a:xfrm>
        </p:spPr>
        <p:txBody>
          <a:bodyPr/>
          <a:lstStyle/>
          <a:p>
            <a:r>
              <a:rPr lang="en-US" dirty="0"/>
              <a:t>Admin Controller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450FA-233B-4B3B-96C6-82B5E9AFD9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176531"/>
            <a:ext cx="3049702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Index (Home Page)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Fleet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About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Contact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Register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Logout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3AB5D-49FC-4DDC-BB7D-B2EB1D32CE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2176531"/>
            <a:ext cx="3063240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Rent a 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Past Rentals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Edit Profile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B259D3-71E4-4C08-8733-1B6FC3F066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2176531"/>
            <a:ext cx="3070025" cy="37596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Index (Dashboard)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CRUD Cars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Check Bookings</a:t>
            </a:r>
          </a:p>
        </p:txBody>
      </p:sp>
    </p:spTree>
    <p:extLst>
      <p:ext uri="{BB962C8B-B14F-4D97-AF65-F5344CB8AC3E}">
        <p14:creationId xmlns:p14="http://schemas.microsoft.com/office/powerpoint/2010/main" val="33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278</TotalTime>
  <Words>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</vt:lpstr>
      <vt:lpstr>Berlin</vt:lpstr>
      <vt:lpstr>CONTROLLER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STRUCTURE</dc:title>
  <dc:creator>Wajiha Muzaffar Ali</dc:creator>
  <cp:lastModifiedBy>Admin</cp:lastModifiedBy>
  <cp:revision>54</cp:revision>
  <dcterms:created xsi:type="dcterms:W3CDTF">2022-03-21T06:55:11Z</dcterms:created>
  <dcterms:modified xsi:type="dcterms:W3CDTF">2023-07-04T11:44:53Z</dcterms:modified>
</cp:coreProperties>
</file>