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EB7BC-E7B7-4575-9112-6E1F8FFB069E}" type="datetimeFigureOut">
              <a:rPr lang="en-US" smtClean="0"/>
              <a:t>07-Nov-23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563E5-3F3B-4F78-9C71-DC26088698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8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244793A9-7C6C-4D08-92F6-F1F92C238736}" type="datetime1">
              <a:rPr lang="en-US" smtClean="0"/>
              <a:t>07-Nov-23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2F62-41D9-41B4-A742-F07D327A573D}" type="datetime1">
              <a:rPr lang="en-US" smtClean="0"/>
              <a:t>07-Nov-23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EF911B4-2B8A-4B9C-8112-6F5C986D46F7}" type="datetime1">
              <a:rPr lang="en-US" smtClean="0"/>
              <a:t>07-Nov-23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438-B4B8-4A3B-81C9-F825F3AAC376}" type="datetime1">
              <a:rPr lang="en-US" smtClean="0"/>
              <a:t>07-Nov-23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0E4997B-1FE4-47A8-9028-DEF54467F1A4}" type="datetime1">
              <a:rPr lang="en-US" smtClean="0"/>
              <a:t>07-Nov-23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E2A4-FC2B-4C62-99D1-22A122804089}" type="datetime1">
              <a:rPr lang="en-US" smtClean="0"/>
              <a:t>07-Nov-23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8FDE-D23B-4B1F-9C84-7727D2CE25D7}" type="datetime1">
              <a:rPr lang="en-US" smtClean="0"/>
              <a:t>07-Nov-23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6DC1-AD37-4838-9FEB-59E5E9793810}" type="datetime1">
              <a:rPr lang="en-US" smtClean="0"/>
              <a:t>07-Nov-23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26B5-3923-4825-B39D-26824402D2D6}" type="datetime1">
              <a:rPr lang="en-US" smtClean="0"/>
              <a:t>07-Nov-23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7F77A073-F441-4A2C-AEED-DA5AB371EE5F}" type="datetime1">
              <a:rPr lang="en-US" smtClean="0"/>
              <a:t>07-Nov-23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D59920AA-4634-43CD-9C1A-EA35C3EB9627}" type="datetime1">
              <a:rPr lang="en-US" smtClean="0"/>
              <a:t>07-Nov-23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5D330AF-CDB6-4B06-9433-B8653C157AA0}" type="datetime1">
              <a:rPr lang="en-US" smtClean="0"/>
              <a:t>07-Nov-23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1D78633-7222-4BD8-9B43-C5A3FE3FB1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64A62ED5-69F8-4A9A-959F-BDFA4CB006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1E1E0581-3B45-45FA-909D-956C5BA8C3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05474103-4A93-4198-B2FA-45EC74FD52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D746CED-0567-4DF8-AB5A-955539059A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 useBgFill="1">
          <p:nvSpPr>
            <p:cNvPr id="59" name="Freeform 159">
              <a:extLst>
                <a:ext uri="{FF2B5EF4-FFF2-40B4-BE49-F238E27FC236}">
                  <a16:creationId xmlns:a16="http://schemas.microsoft.com/office/drawing/2014/main" id="{ADA5E076-A7C5-4275-A6C5-D0949C89B1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60" name="Freeform 164">
              <a:extLst>
                <a:ext uri="{FF2B5EF4-FFF2-40B4-BE49-F238E27FC236}">
                  <a16:creationId xmlns:a16="http://schemas.microsoft.com/office/drawing/2014/main" id="{8DA0B687-0059-4D26-A341-3533C07D86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CFF822-5B88-4257-86DB-464E3C755F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5AC2A1-33AB-498F-9481-456EE428A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301" y="1830579"/>
            <a:ext cx="5860821" cy="95575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BUSINESS REPORT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B152B-31E5-418B-BA48-A3361253F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301" y="4176130"/>
            <a:ext cx="5860821" cy="57702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SALES GROWTH</a:t>
            </a: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6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73424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INTRODUCTION TO THE SALES ANALYSIS: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Sales Growth’s formula:</a:t>
            </a:r>
          </a:p>
          <a:p>
            <a:r>
              <a:rPr lang="en-US" dirty="0" smtClean="0"/>
              <a:t>(Previous-present)/total *100.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476" y="3530181"/>
            <a:ext cx="25908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1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622100"/>
          </a:xfrm>
        </p:spPr>
        <p:txBody>
          <a:bodyPr>
            <a:normAutofit/>
          </a:bodyPr>
          <a:lstStyle/>
          <a:p>
            <a:r>
              <a:rPr lang="en-US" sz="2000" b="1" dirty="0"/>
              <a:t>Inserted bar chart from </a:t>
            </a:r>
            <a:r>
              <a:rPr lang="en-US" sz="2000" b="1" dirty="0" smtClean="0"/>
              <a:t>Excel</a:t>
            </a:r>
            <a:r>
              <a:rPr lang="en-US" sz="2000" b="1" dirty="0"/>
              <a:t>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910" y="2573516"/>
            <a:ext cx="46196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9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794629"/>
          </a:xfrm>
        </p:spPr>
        <p:txBody>
          <a:bodyPr/>
          <a:lstStyle/>
          <a:p>
            <a:r>
              <a:rPr lang="en-US" sz="2000" b="1" dirty="0" smtClean="0"/>
              <a:t> </a:t>
            </a:r>
            <a:r>
              <a:rPr lang="en-US" sz="2000" b="1" dirty="0"/>
              <a:t>Key findings and </a:t>
            </a:r>
            <a:r>
              <a:rPr lang="en-US" sz="2000" b="1" dirty="0" smtClean="0"/>
              <a:t>recommendations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699" y="2576423"/>
            <a:ext cx="8770571" cy="17626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Increase the quality of products.</a:t>
            </a:r>
          </a:p>
          <a:p>
            <a:pPr marL="0" indent="0">
              <a:buNone/>
            </a:pPr>
            <a:r>
              <a:rPr lang="en-US" dirty="0" smtClean="0"/>
              <a:t>Make people more familiar to it.</a:t>
            </a:r>
          </a:p>
          <a:p>
            <a:pPr marL="0" indent="0">
              <a:buNone/>
            </a:pPr>
            <a:r>
              <a:rPr lang="en-US" dirty="0" smtClean="0"/>
              <a:t>Advertising it  on TV.</a:t>
            </a:r>
          </a:p>
          <a:p>
            <a:pPr marL="0" indent="0">
              <a:buNone/>
            </a:pPr>
            <a:r>
              <a:rPr lang="en-US" dirty="0" smtClean="0"/>
              <a:t>Teach the workers how to treat people.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07417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9290C9-6505-4B77-B628-A44276CB9D8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728C3E1-D10B-4426-B05E-8E1CAFF03C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B8899B-5794-42FB-9137-8220A73767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Feathered design</Template>
  <TotalTime>0</TotalTime>
  <Words>59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Century Schoolbook</vt:lpstr>
      <vt:lpstr>Corbel</vt:lpstr>
      <vt:lpstr>Feathered</vt:lpstr>
      <vt:lpstr>BUSINESS REPORT</vt:lpstr>
      <vt:lpstr>INTRODUCTION TO THE SALES ANALYSIS:</vt:lpstr>
      <vt:lpstr>Inserted bar chart from Excel:</vt:lpstr>
      <vt:lpstr> Key findings and recommendations: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2023-11-07T04:34:37Z</dcterms:created>
  <dcterms:modified xsi:type="dcterms:W3CDTF">2023-11-07T05:08:44Z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