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64668A-DDE4-41DA-9390-0FF8CE5B1783}"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391173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64668A-DDE4-41DA-9390-0FF8CE5B1783}"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320214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64668A-DDE4-41DA-9390-0FF8CE5B1783}"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847720-F49F-42B4-A7A9-2CDB998BE4CC}"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9451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64668A-DDE4-41DA-9390-0FF8CE5B1783}"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3015252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64668A-DDE4-41DA-9390-0FF8CE5B1783}"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847720-F49F-42B4-A7A9-2CDB998BE4CC}"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3652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64668A-DDE4-41DA-9390-0FF8CE5B1783}"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2458605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64668A-DDE4-41DA-9390-0FF8CE5B1783}"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3205953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64668A-DDE4-41DA-9390-0FF8CE5B1783}"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87080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64668A-DDE4-41DA-9390-0FF8CE5B1783}"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369796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64668A-DDE4-41DA-9390-0FF8CE5B1783}"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3968815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64668A-DDE4-41DA-9390-0FF8CE5B1783}" type="datetimeFigureOut">
              <a:rPr lang="fr-FR" smtClean="0"/>
              <a:t>22/03/2021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229421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64668A-DDE4-41DA-9390-0FF8CE5B1783}" type="datetimeFigureOut">
              <a:rPr lang="fr-FR" smtClean="0"/>
              <a:t>22/03/2021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3715530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64668A-DDE4-41DA-9390-0FF8CE5B1783}" type="datetimeFigureOut">
              <a:rPr lang="fr-FR" smtClean="0"/>
              <a:t>22/03/2021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84738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4668A-DDE4-41DA-9390-0FF8CE5B1783}" type="datetimeFigureOut">
              <a:rPr lang="fr-FR" smtClean="0"/>
              <a:t>22/03/2021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224938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64668A-DDE4-41DA-9390-0FF8CE5B1783}" type="datetimeFigureOut">
              <a:rPr lang="fr-FR" smtClean="0"/>
              <a:t>22/03/2021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281448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64668A-DDE4-41DA-9390-0FF8CE5B1783}" type="datetimeFigureOut">
              <a:rPr lang="fr-FR" smtClean="0"/>
              <a:t>22/03/2021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9847720-F49F-42B4-A7A9-2CDB998BE4CC}" type="slidenum">
              <a:rPr lang="fr-FR" smtClean="0"/>
              <a:t>‹#›</a:t>
            </a:fld>
            <a:endParaRPr lang="fr-FR"/>
          </a:p>
        </p:txBody>
      </p:sp>
    </p:spTree>
    <p:extLst>
      <p:ext uri="{BB962C8B-B14F-4D97-AF65-F5344CB8AC3E}">
        <p14:creationId xmlns:p14="http://schemas.microsoft.com/office/powerpoint/2010/main" val="820598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64668A-DDE4-41DA-9390-0FF8CE5B1783}" type="datetimeFigureOut">
              <a:rPr lang="fr-FR" smtClean="0"/>
              <a:t>22/03/2021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847720-F49F-42B4-A7A9-2CDB998BE4CC}" type="slidenum">
              <a:rPr lang="fr-FR" smtClean="0"/>
              <a:t>‹#›</a:t>
            </a:fld>
            <a:endParaRPr lang="fr-FR"/>
          </a:p>
        </p:txBody>
      </p:sp>
    </p:spTree>
    <p:extLst>
      <p:ext uri="{BB962C8B-B14F-4D97-AF65-F5344CB8AC3E}">
        <p14:creationId xmlns:p14="http://schemas.microsoft.com/office/powerpoint/2010/main" val="3769797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Learn/Getting_started_with_the_web/How_the_Web_works#so_what_happens_exactl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Check Point Web </a:t>
            </a:r>
            <a:r>
              <a:rPr lang="fr-FR" dirty="0" err="1" smtClean="0"/>
              <a:t>fundamentals</a:t>
            </a:r>
            <a:r>
              <a:rPr lang="fr-FR" dirty="0" smtClean="0"/>
              <a:t> </a:t>
            </a:r>
            <a:r>
              <a:rPr lang="fr-FR" dirty="0" err="1" smtClean="0"/>
              <a:t>projects</a:t>
            </a:r>
            <a:endParaRPr lang="fr-FR" dirty="0"/>
          </a:p>
        </p:txBody>
      </p:sp>
      <p:sp>
        <p:nvSpPr>
          <p:cNvPr id="3" name="Subtitle 2"/>
          <p:cNvSpPr>
            <a:spLocks noGrp="1"/>
          </p:cNvSpPr>
          <p:nvPr>
            <p:ph type="subTitle" idx="1"/>
          </p:nvPr>
        </p:nvSpPr>
        <p:spPr/>
        <p:txBody>
          <a:bodyPr>
            <a:normAutofit/>
          </a:bodyPr>
          <a:lstStyle/>
          <a:p>
            <a:r>
              <a:rPr lang="fr-FR" sz="2800" dirty="0" smtClean="0">
                <a:latin typeface="Times New Roman" panose="02020603050405020304" pitchFamily="18" charset="0"/>
                <a:cs typeface="Times New Roman" panose="02020603050405020304" pitchFamily="18" charset="0"/>
              </a:rPr>
              <a:t>Wajih JABEUR</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6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How </a:t>
            </a:r>
            <a:r>
              <a:rPr lang="fr-FR" dirty="0" err="1" smtClean="0"/>
              <a:t>Does</a:t>
            </a:r>
            <a:r>
              <a:rPr lang="fr-FR" dirty="0" smtClean="0"/>
              <a:t> the Web </a:t>
            </a:r>
            <a:r>
              <a:rPr lang="fr-FR" dirty="0" err="1" smtClean="0"/>
              <a:t>works</a:t>
            </a:r>
            <a:endParaRPr lang="fr-FR" dirty="0"/>
          </a:p>
        </p:txBody>
      </p:sp>
      <p:sp>
        <p:nvSpPr>
          <p:cNvPr id="3" name="Content Placeholder 2"/>
          <p:cNvSpPr>
            <a:spLocks noGrp="1"/>
          </p:cNvSpPr>
          <p:nvPr>
            <p:ph idx="1"/>
          </p:nvPr>
        </p:nvSpPr>
        <p:spPr>
          <a:xfrm>
            <a:off x="677334" y="1403797"/>
            <a:ext cx="8596668" cy="4637565"/>
          </a:xfrm>
        </p:spPr>
        <p:txBody>
          <a:bodyPr/>
          <a:lstStyle/>
          <a:p>
            <a:r>
              <a:rPr lang="en-US" dirty="0"/>
              <a:t>Computers connected to the web are called </a:t>
            </a:r>
            <a:r>
              <a:rPr lang="en-US" b="1" dirty="0"/>
              <a:t>clients</a:t>
            </a:r>
            <a:r>
              <a:rPr lang="en-US" dirty="0"/>
              <a:t> and </a:t>
            </a:r>
            <a:r>
              <a:rPr lang="en-US" b="1" dirty="0"/>
              <a:t>servers</a:t>
            </a:r>
            <a:r>
              <a:rPr lang="en-US" dirty="0"/>
              <a:t>. A simplified diagram of how they interact might look like this</a:t>
            </a:r>
            <a:r>
              <a:rPr lang="en-US" dirty="0" smtClean="0"/>
              <a:t>:</a:t>
            </a:r>
          </a:p>
          <a:p>
            <a:endParaRPr lang="fr-FR" dirty="0" smtClean="0"/>
          </a:p>
          <a:p>
            <a:endParaRPr lang="fr-FR" dirty="0"/>
          </a:p>
          <a:p>
            <a:endParaRPr lang="fr-FR" dirty="0" smtClean="0"/>
          </a:p>
          <a:p>
            <a:endParaRPr lang="fr-FR" dirty="0"/>
          </a:p>
          <a:p>
            <a:r>
              <a:rPr lang="en-US" dirty="0"/>
              <a:t>Clients are the typical web user's internet-connected devices (for example, your computer connected to your Wi-Fi, or your phone connected to your mobile network) and web-accessing software available on those devices (usually a web browser like Firefox or Chrome).</a:t>
            </a:r>
          </a:p>
          <a:p>
            <a:r>
              <a:rPr lang="en-US" dirty="0"/>
              <a:t>Servers are computers that store webpages, sites, or apps. When a client device wants to access a webpage, a copy of the webpage is downloaded from the server onto the client machine to be displayed in the user's web browser.</a:t>
            </a:r>
          </a:p>
          <a:p>
            <a:endParaRPr lang="fr-FR" dirty="0"/>
          </a:p>
        </p:txBody>
      </p:sp>
      <p:sp>
        <p:nvSpPr>
          <p:cNvPr id="4" name="Oval 3"/>
          <p:cNvSpPr/>
          <p:nvPr/>
        </p:nvSpPr>
        <p:spPr>
          <a:xfrm>
            <a:off x="1455313" y="2408349"/>
            <a:ext cx="1365160" cy="106894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Client</a:t>
            </a:r>
            <a:endParaRPr lang="fr-FR" dirty="0"/>
          </a:p>
        </p:txBody>
      </p:sp>
      <p:sp>
        <p:nvSpPr>
          <p:cNvPr id="5" name="Oval 4"/>
          <p:cNvSpPr/>
          <p:nvPr/>
        </p:nvSpPr>
        <p:spPr>
          <a:xfrm>
            <a:off x="5188040" y="2408349"/>
            <a:ext cx="1365160" cy="106894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Server</a:t>
            </a:r>
            <a:endParaRPr lang="fr-FR" dirty="0"/>
          </a:p>
        </p:txBody>
      </p:sp>
      <p:cxnSp>
        <p:nvCxnSpPr>
          <p:cNvPr id="7" name="Straight Arrow Connector 6"/>
          <p:cNvCxnSpPr/>
          <p:nvPr/>
        </p:nvCxnSpPr>
        <p:spPr>
          <a:xfrm>
            <a:off x="2820473" y="2723882"/>
            <a:ext cx="2367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20473" y="3239037"/>
            <a:ext cx="2367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820472" y="2287787"/>
            <a:ext cx="2367567" cy="3155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Request</a:t>
            </a:r>
            <a:endParaRPr lang="fr-FR" dirty="0"/>
          </a:p>
        </p:txBody>
      </p:sp>
      <p:sp>
        <p:nvSpPr>
          <p:cNvPr id="15" name="Rounded Rectangle 14"/>
          <p:cNvSpPr/>
          <p:nvPr/>
        </p:nvSpPr>
        <p:spPr>
          <a:xfrm>
            <a:off x="2820471" y="3359598"/>
            <a:ext cx="2367567" cy="3155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Response</a:t>
            </a:r>
            <a:endParaRPr lang="fr-FR" dirty="0"/>
          </a:p>
        </p:txBody>
      </p:sp>
    </p:spTree>
    <p:extLst>
      <p:ext uri="{BB962C8B-B14F-4D97-AF65-F5344CB8AC3E}">
        <p14:creationId xmlns:p14="http://schemas.microsoft.com/office/powerpoint/2010/main" val="402433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7425"/>
            <a:ext cx="8596668" cy="5873937"/>
          </a:xfrm>
        </p:spPr>
        <p:txBody>
          <a:bodyPr/>
          <a:lstStyle/>
          <a:p>
            <a:r>
              <a:rPr lang="fr-FR" b="1" dirty="0">
                <a:hlinkClick r:id="rId2" tooltip="Permalink to So what happens, exactly?"/>
              </a:rPr>
              <a:t>So </a:t>
            </a:r>
            <a:r>
              <a:rPr lang="fr-FR" b="1" dirty="0" err="1">
                <a:hlinkClick r:id="rId2" tooltip="Permalink to So what happens, exactly?"/>
              </a:rPr>
              <a:t>what</a:t>
            </a:r>
            <a:r>
              <a:rPr lang="fr-FR" b="1" dirty="0">
                <a:hlinkClick r:id="rId2" tooltip="Permalink to So what happens, exactly?"/>
              </a:rPr>
              <a:t> </a:t>
            </a:r>
            <a:r>
              <a:rPr lang="fr-FR" b="1" dirty="0" err="1">
                <a:hlinkClick r:id="rId2" tooltip="Permalink to So what happens, exactly?"/>
              </a:rPr>
              <a:t>happens</a:t>
            </a:r>
            <a:r>
              <a:rPr lang="fr-FR" b="1" dirty="0">
                <a:hlinkClick r:id="rId2" tooltip="Permalink to So what happens, exactly?"/>
              </a:rPr>
              <a:t>, </a:t>
            </a:r>
            <a:r>
              <a:rPr lang="fr-FR" b="1" dirty="0" err="1">
                <a:hlinkClick r:id="rId2" tooltip="Permalink to So what happens, exactly?"/>
              </a:rPr>
              <a:t>exactly</a:t>
            </a:r>
            <a:r>
              <a:rPr lang="fr-FR" b="1" dirty="0" smtClean="0">
                <a:hlinkClick r:id="rId2" tooltip="Permalink to So what happens, exactly?"/>
              </a:rPr>
              <a:t>?</a:t>
            </a:r>
            <a:endParaRPr lang="fr-FR" b="1" dirty="0" smtClean="0"/>
          </a:p>
          <a:p>
            <a:r>
              <a:rPr lang="en-US" dirty="0"/>
              <a:t>The browser goes to the DNS server, and finds the real address of the server that the website lives on (you find the address of the shop).</a:t>
            </a:r>
          </a:p>
          <a:p>
            <a:r>
              <a:rPr lang="en-US" dirty="0"/>
              <a:t>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r>
              <a:rPr lang="en-US" dirty="0"/>
              <a:t>If the server approves the client's request, the server sends the client a "200 OK" message, which means "Of course you can look at that website! Here it is", and then starts sending the website's files to the browser as a series of small chunks called data packets (the shop gives you your goods, and you bring them back to your house).</a:t>
            </a:r>
          </a:p>
          <a:p>
            <a:r>
              <a:rPr lang="en-US" dirty="0"/>
              <a:t>The browser assembles the small chunks into a complete web page and displays it to you (the goods arrive at your door — new shiny stuff, awesome!).</a:t>
            </a:r>
          </a:p>
          <a:p>
            <a:pPr marL="0" indent="0">
              <a:buNone/>
            </a:pPr>
            <a:endParaRPr lang="fr-FR" b="1" dirty="0"/>
          </a:p>
        </p:txBody>
      </p:sp>
    </p:spTree>
    <p:extLst>
      <p:ext uri="{BB962C8B-B14F-4D97-AF65-F5344CB8AC3E}">
        <p14:creationId xmlns:p14="http://schemas.microsoft.com/office/powerpoint/2010/main" val="15919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What</a:t>
            </a:r>
            <a:r>
              <a:rPr lang="fr-FR" dirty="0" smtClean="0"/>
              <a:t> do </a:t>
            </a:r>
            <a:r>
              <a:rPr lang="fr-FR" dirty="0" err="1" smtClean="0"/>
              <a:t>you</a:t>
            </a:r>
            <a:r>
              <a:rPr lang="fr-FR" dirty="0" smtClean="0"/>
              <a:t> </a:t>
            </a:r>
            <a:r>
              <a:rPr lang="fr-FR" dirty="0" err="1" smtClean="0"/>
              <a:t>need</a:t>
            </a:r>
            <a:r>
              <a:rPr lang="fr-FR" dirty="0" smtClean="0"/>
              <a:t> to </a:t>
            </a:r>
            <a:r>
              <a:rPr lang="fr-FR" dirty="0" err="1" smtClean="0"/>
              <a:t>be</a:t>
            </a:r>
            <a:r>
              <a:rPr lang="fr-FR" dirty="0" smtClean="0"/>
              <a:t> a Web </a:t>
            </a:r>
            <a:r>
              <a:rPr lang="fr-FR" dirty="0" err="1" smtClean="0"/>
              <a:t>developer</a:t>
            </a:r>
            <a:r>
              <a:rPr lang="fr-FR" dirty="0" smtClean="0"/>
              <a:t> ?</a:t>
            </a:r>
            <a:endParaRPr lang="fr-FR" dirty="0"/>
          </a:p>
        </p:txBody>
      </p:sp>
      <p:sp>
        <p:nvSpPr>
          <p:cNvPr id="3" name="Content Placeholder 2"/>
          <p:cNvSpPr>
            <a:spLocks noGrp="1"/>
          </p:cNvSpPr>
          <p:nvPr>
            <p:ph idx="1"/>
          </p:nvPr>
        </p:nvSpPr>
        <p:spPr/>
        <p:txBody>
          <a:bodyPr/>
          <a:lstStyle/>
          <a:p>
            <a:r>
              <a:rPr lang="en-US" dirty="0"/>
              <a:t>to become a web </a:t>
            </a:r>
            <a:r>
              <a:rPr lang="en-US" dirty="0" smtClean="0"/>
              <a:t>developer you need to know essentially three things : HTML CSS and JavaScript .</a:t>
            </a:r>
            <a:r>
              <a:rPr lang="en-US" dirty="0"/>
              <a:t> the three pillars of the </a:t>
            </a:r>
            <a:r>
              <a:rPr lang="en-US" dirty="0" smtClean="0"/>
              <a:t>web . As minimum requirements.</a:t>
            </a:r>
          </a:p>
          <a:p>
            <a:r>
              <a:rPr lang="en-US" dirty="0"/>
              <a:t>Solid knowledge and experience in programming applications.</a:t>
            </a:r>
          </a:p>
          <a:p>
            <a:r>
              <a:rPr lang="fr-FR" dirty="0" err="1"/>
              <a:t>Dedicated</a:t>
            </a:r>
            <a:r>
              <a:rPr lang="fr-FR" dirty="0"/>
              <a:t> team </a:t>
            </a:r>
            <a:r>
              <a:rPr lang="fr-FR" dirty="0" err="1"/>
              <a:t>player</a:t>
            </a:r>
            <a:r>
              <a:rPr lang="fr-FR" dirty="0"/>
              <a:t>.</a:t>
            </a:r>
          </a:p>
          <a:p>
            <a:r>
              <a:rPr lang="en-US" dirty="0"/>
              <a:t>Able to develop ideas and processes and clearly express them</a:t>
            </a:r>
            <a:r>
              <a:rPr lang="en-US" dirty="0" smtClean="0"/>
              <a:t>.</a:t>
            </a:r>
          </a:p>
          <a:p>
            <a:r>
              <a:rPr lang="en-US" dirty="0"/>
              <a:t>Able to solve complex problems</a:t>
            </a:r>
            <a:r>
              <a:rPr lang="en-US" dirty="0" smtClean="0"/>
              <a:t>.</a:t>
            </a:r>
            <a:endParaRPr lang="en-US" dirty="0"/>
          </a:p>
          <a:p>
            <a:endParaRPr lang="en-US" dirty="0" smtClean="0"/>
          </a:p>
          <a:p>
            <a:endParaRPr lang="fr-FR" dirty="0"/>
          </a:p>
        </p:txBody>
      </p:sp>
      <p:sp>
        <p:nvSpPr>
          <p:cNvPr id="4" name="Rounded Rectangle 3"/>
          <p:cNvSpPr/>
          <p:nvPr/>
        </p:nvSpPr>
        <p:spPr>
          <a:xfrm>
            <a:off x="1094704" y="4971245"/>
            <a:ext cx="1648496" cy="772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HTML</a:t>
            </a:r>
            <a:endParaRPr lang="fr-FR" dirty="0"/>
          </a:p>
        </p:txBody>
      </p:sp>
      <p:sp>
        <p:nvSpPr>
          <p:cNvPr id="5" name="Rounded Rectangle 4"/>
          <p:cNvSpPr/>
          <p:nvPr/>
        </p:nvSpPr>
        <p:spPr>
          <a:xfrm>
            <a:off x="7208136" y="4971245"/>
            <a:ext cx="1648496" cy="772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JavaScript</a:t>
            </a:r>
            <a:endParaRPr lang="fr-FR" dirty="0"/>
          </a:p>
        </p:txBody>
      </p:sp>
      <p:sp>
        <p:nvSpPr>
          <p:cNvPr id="6" name="Rounded Rectangle 5"/>
          <p:cNvSpPr/>
          <p:nvPr/>
        </p:nvSpPr>
        <p:spPr>
          <a:xfrm>
            <a:off x="4151420" y="4971245"/>
            <a:ext cx="1648496" cy="772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CSS</a:t>
            </a:r>
            <a:endParaRPr lang="fr-FR" dirty="0"/>
          </a:p>
        </p:txBody>
      </p:sp>
    </p:spTree>
    <p:extLst>
      <p:ext uri="{BB962C8B-B14F-4D97-AF65-F5344CB8AC3E}">
        <p14:creationId xmlns:p14="http://schemas.microsoft.com/office/powerpoint/2010/main" val="57198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What’s</a:t>
            </a:r>
            <a:r>
              <a:rPr lang="fr-FR" dirty="0" smtClean="0"/>
              <a:t> the </a:t>
            </a:r>
            <a:r>
              <a:rPr lang="fr-FR" dirty="0" err="1" smtClean="0"/>
              <a:t>role</a:t>
            </a:r>
            <a:r>
              <a:rPr lang="fr-FR" dirty="0" smtClean="0"/>
              <a:t> of a web </a:t>
            </a:r>
            <a:r>
              <a:rPr lang="fr-FR" dirty="0" err="1" smtClean="0"/>
              <a:t>developer</a:t>
            </a:r>
            <a:endParaRPr lang="fr-FR" dirty="0"/>
          </a:p>
        </p:txBody>
      </p:sp>
      <p:sp>
        <p:nvSpPr>
          <p:cNvPr id="3" name="Content Placeholder 2"/>
          <p:cNvSpPr>
            <a:spLocks noGrp="1"/>
          </p:cNvSpPr>
          <p:nvPr>
            <p:ph idx="1"/>
          </p:nvPr>
        </p:nvSpPr>
        <p:spPr/>
        <p:txBody>
          <a:bodyPr/>
          <a:lstStyle/>
          <a:p>
            <a:r>
              <a:rPr lang="en-US" dirty="0"/>
              <a:t>A web developer is at heart an interactive </a:t>
            </a:r>
            <a:r>
              <a:rPr lang="en-US" dirty="0" smtClean="0"/>
              <a:t>artist.</a:t>
            </a:r>
          </a:p>
          <a:p>
            <a:r>
              <a:rPr lang="en-US" dirty="0"/>
              <a:t>Web developers design and build websites. They are typically responsible for the appearance, of the site and technical aspects, such as site speed and how much traffic the site can handle. Web developers may also create site content that requires technical features.</a:t>
            </a:r>
          </a:p>
          <a:p>
            <a:r>
              <a:rPr lang="en-US" dirty="0"/>
              <a:t>They are sometimes known as web designers or full-stack developers if they can do both front-end and back-end development.</a:t>
            </a:r>
          </a:p>
          <a:p>
            <a:endParaRPr lang="fr-FR" dirty="0"/>
          </a:p>
        </p:txBody>
      </p:sp>
    </p:spTree>
    <p:extLst>
      <p:ext uri="{BB962C8B-B14F-4D97-AF65-F5344CB8AC3E}">
        <p14:creationId xmlns:p14="http://schemas.microsoft.com/office/powerpoint/2010/main" val="2625062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486</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 New Roman</vt:lpstr>
      <vt:lpstr>Trebuchet MS</vt:lpstr>
      <vt:lpstr>Wingdings 3</vt:lpstr>
      <vt:lpstr>Facet</vt:lpstr>
      <vt:lpstr>Check Point Web fundamentals projects</vt:lpstr>
      <vt:lpstr>How Does the Web works</vt:lpstr>
      <vt:lpstr>PowerPoint Presentation</vt:lpstr>
      <vt:lpstr>What do you need to be a Web developer ?</vt:lpstr>
      <vt:lpstr>What’s the role of a web developer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Point Web fundamentals projects</dc:title>
  <dc:creator>wajih.jabeur</dc:creator>
  <cp:lastModifiedBy>wajih.jabeur</cp:lastModifiedBy>
  <cp:revision>4</cp:revision>
  <dcterms:created xsi:type="dcterms:W3CDTF">2021-03-22T15:59:40Z</dcterms:created>
  <dcterms:modified xsi:type="dcterms:W3CDTF">2021-03-22T16:42:09Z</dcterms:modified>
</cp:coreProperties>
</file>