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AA9DBF7-380D-417A-8235-45A435537601}"/>
              </a:ext>
            </a:extLst>
          </p:cNvPr>
          <p:cNvSpPr txBox="1"/>
          <p:nvPr/>
        </p:nvSpPr>
        <p:spPr>
          <a:xfrm>
            <a:off x="1885078" y="2349306"/>
            <a:ext cx="7638757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Full-Stack JavaScript </a:t>
            </a:r>
            <a:r>
              <a:rPr lang="fr-FR" sz="3600" b="1" i="0" dirty="0" err="1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endParaRPr lang="fr-FR" sz="3600" b="1" i="0" dirty="0">
              <a:solidFill>
                <a:srgbClr val="0F0F0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3600" b="1" i="0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3600" b="1" i="0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the application</a:t>
            </a:r>
            <a:endParaRPr lang="fr-FR" b="1" i="1" dirty="0">
              <a:solidFill>
                <a:srgbClr val="0F0F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TN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130708-A98A-4A3A-97D1-F239648A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"/>
            <a:ext cx="2715065" cy="14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98B3DA4-4621-4E08-A16E-2D34685D0ADF}"/>
              </a:ext>
            </a:extLst>
          </p:cNvPr>
          <p:cNvSpPr txBox="1"/>
          <p:nvPr/>
        </p:nvSpPr>
        <p:spPr>
          <a:xfrm>
            <a:off x="323557" y="217541"/>
            <a:ext cx="2075085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Story </a:t>
            </a: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endParaRPr lang="fr-TN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200B68-4CC9-428A-8A77-0A3C6ADE3F23}"/>
              </a:ext>
            </a:extLst>
          </p:cNvPr>
          <p:cNvSpPr txBox="1"/>
          <p:nvPr/>
        </p:nvSpPr>
        <p:spPr>
          <a:xfrm>
            <a:off x="323558" y="983933"/>
            <a:ext cx="8994770" cy="6630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qu’admin je peux m’authentifier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qu’admin je peux consulter liste des parents/partenaires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qu’admin je peux </a:t>
            </a:r>
            <a:r>
              <a:rPr lang="fr-FR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suprimer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des parents/partenaires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fr-F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parent je peux m’inscrire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parent je peux m’authentifier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parent  je peux ajouter un rate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parent/partenaire je peux ajouter un commentaire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parent/partenaire je peux modifier un commentaire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parent/partenaire je peux supprimer un commentaire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parent/partenaire je peux consulter un commentaire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fr-F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parent je peux consulter </a:t>
            </a:r>
            <a:r>
              <a:rPr lang="fr-FR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creche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/jardin enfant/</a:t>
            </a:r>
            <a:r>
              <a:rPr lang="fr-FR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ecole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privée/club/parc enfant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fr-F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fr-F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CD542F-4A9D-45E5-9A6F-EDA6CC6E95F2}"/>
              </a:ext>
            </a:extLst>
          </p:cNvPr>
          <p:cNvSpPr txBox="1"/>
          <p:nvPr/>
        </p:nvSpPr>
        <p:spPr>
          <a:xfrm>
            <a:off x="11637398" y="6236187"/>
            <a:ext cx="398685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TN" sz="1600" dirty="0"/>
          </a:p>
        </p:txBody>
      </p:sp>
    </p:spTree>
    <p:extLst>
      <p:ext uri="{BB962C8B-B14F-4D97-AF65-F5344CB8AC3E}">
        <p14:creationId xmlns:p14="http://schemas.microsoft.com/office/powerpoint/2010/main" val="35186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4D07ED6-A8DE-4843-8091-7E0602165727}"/>
              </a:ext>
            </a:extLst>
          </p:cNvPr>
          <p:cNvSpPr txBox="1"/>
          <p:nvPr/>
        </p:nvSpPr>
        <p:spPr>
          <a:xfrm>
            <a:off x="182881" y="1031443"/>
            <a:ext cx="10445362" cy="3658099"/>
          </a:xfrm>
          <a:prstGeom prst="rect">
            <a:avLst/>
          </a:prstGeom>
          <a:noFill/>
        </p:spPr>
        <p:txBody>
          <a:bodyPr wrap="square" tIns="144000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partenaire je peux m’inscrire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partenaire je peux m’authentifier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fr-F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fr-F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partenaire je peux ajouter </a:t>
            </a:r>
            <a:r>
              <a:rPr lang="fr-FR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creche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/jardin enfant/</a:t>
            </a:r>
            <a:r>
              <a:rPr lang="fr-FR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ecole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privée/club/parc enfant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partenaire je peux modifier </a:t>
            </a:r>
            <a:r>
              <a:rPr lang="fr-FR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creche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/jardin enfant/</a:t>
            </a:r>
            <a:r>
              <a:rPr lang="fr-FR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ecole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privée/club/parc enfant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partenaire je peux supprimer </a:t>
            </a:r>
            <a:r>
              <a:rPr lang="fr-FR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creche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/jardin enfant/</a:t>
            </a:r>
            <a:r>
              <a:rPr lang="fr-FR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ecole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privée/club/parc enfant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tant que partenaire je peux consulter </a:t>
            </a:r>
            <a:r>
              <a:rPr lang="fr-FR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creche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/jardin enfant/</a:t>
            </a:r>
            <a:r>
              <a:rPr lang="fr-FR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ecole</a:t>
            </a:r>
            <a:r>
              <a:rPr lang="fr-F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privée/club/parc enfant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fr-F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3DFC8B-420F-42C1-80D0-D363AEA7930D}"/>
              </a:ext>
            </a:extLst>
          </p:cNvPr>
          <p:cNvSpPr txBox="1"/>
          <p:nvPr/>
        </p:nvSpPr>
        <p:spPr>
          <a:xfrm>
            <a:off x="323558" y="177785"/>
            <a:ext cx="2088338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Story </a:t>
            </a:r>
            <a:r>
              <a:rPr lang="en-US" sz="1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2/2</a:t>
            </a:r>
            <a:endParaRPr lang="fr-TN" sz="1600" dirty="0"/>
          </a:p>
        </p:txBody>
      </p:sp>
    </p:spTree>
    <p:extLst>
      <p:ext uri="{BB962C8B-B14F-4D97-AF65-F5344CB8AC3E}">
        <p14:creationId xmlns:p14="http://schemas.microsoft.com/office/powerpoint/2010/main" val="405172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4EF87A-02AC-4C97-839F-F1B626842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75"/>
          <a:stretch/>
        </p:blipFill>
        <p:spPr>
          <a:xfrm>
            <a:off x="2597427" y="92766"/>
            <a:ext cx="9013684" cy="671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ED45B77-FA6F-4F5F-A6C7-3E1746A572A8}"/>
              </a:ext>
            </a:extLst>
          </p:cNvPr>
          <p:cNvSpPr txBox="1"/>
          <p:nvPr/>
        </p:nvSpPr>
        <p:spPr>
          <a:xfrm>
            <a:off x="323558" y="149118"/>
            <a:ext cx="3002738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fr-TN" sz="1600" dirty="0"/>
          </a:p>
        </p:txBody>
      </p:sp>
    </p:spTree>
    <p:extLst>
      <p:ext uri="{BB962C8B-B14F-4D97-AF65-F5344CB8AC3E}">
        <p14:creationId xmlns:p14="http://schemas.microsoft.com/office/powerpoint/2010/main" val="19995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A578C7-1D05-4BA9-B249-1CD13154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15" y="0"/>
            <a:ext cx="808848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34BDE13-534B-4CDA-BF37-8B5F45F0F8A1}"/>
              </a:ext>
            </a:extLst>
          </p:cNvPr>
          <p:cNvSpPr txBox="1"/>
          <p:nvPr/>
        </p:nvSpPr>
        <p:spPr>
          <a:xfrm>
            <a:off x="323558" y="149118"/>
            <a:ext cx="3002738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diagram</a:t>
            </a:r>
          </a:p>
        </p:txBody>
      </p:sp>
    </p:spTree>
    <p:extLst>
      <p:ext uri="{BB962C8B-B14F-4D97-AF65-F5344CB8AC3E}">
        <p14:creationId xmlns:p14="http://schemas.microsoft.com/office/powerpoint/2010/main" val="306777757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100</TotalTime>
  <Words>222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Colis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noussa</dc:creator>
  <cp:lastModifiedBy>Maher KHORCHFI</cp:lastModifiedBy>
  <cp:revision>13</cp:revision>
  <dcterms:created xsi:type="dcterms:W3CDTF">2021-02-24T10:14:56Z</dcterms:created>
  <dcterms:modified xsi:type="dcterms:W3CDTF">2021-06-18T12:00:46Z</dcterms:modified>
</cp:coreProperties>
</file>