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5"/>
  </p:notesMasterIdLst>
  <p:sldIdLst>
    <p:sldId id="316" r:id="rId5"/>
    <p:sldId id="310" r:id="rId6"/>
    <p:sldId id="320" r:id="rId7"/>
    <p:sldId id="311" r:id="rId8"/>
    <p:sldId id="318" r:id="rId9"/>
    <p:sldId id="319" r:id="rId10"/>
    <p:sldId id="312" r:id="rId11"/>
    <p:sldId id="321" r:id="rId12"/>
    <p:sldId id="322" r:id="rId13"/>
    <p:sldId id="30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26" autoAdjust="0"/>
  </p:normalViewPr>
  <p:slideViewPr>
    <p:cSldViewPr snapToGrid="0">
      <p:cViewPr varScale="1">
        <p:scale>
          <a:sx n="74" d="100"/>
          <a:sy n="74" d="100"/>
        </p:scale>
        <p:origin x="604" y="-60"/>
      </p:cViewPr>
      <p:guideLst/>
    </p:cSldViewPr>
  </p:slideViewPr>
  <p:outlineViewPr>
    <p:cViewPr>
      <p:scale>
        <a:sx n="33" d="100"/>
        <a:sy n="33" d="100"/>
      </p:scale>
      <p:origin x="0" y="-31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jih ullah baig" userId="909666cdfb56e88f" providerId="LiveId" clId="{40840062-6581-4FCE-A77C-8B7FEB783C39}"/>
    <pc:docChg chg="undo custSel addSld delSld modSld">
      <pc:chgData name="wajih ullah baig" userId="909666cdfb56e88f" providerId="LiveId" clId="{40840062-6581-4FCE-A77C-8B7FEB783C39}" dt="2024-07-24T06:21:53.709" v="966" actId="20577"/>
      <pc:docMkLst>
        <pc:docMk/>
      </pc:docMkLst>
      <pc:sldChg chg="del">
        <pc:chgData name="wajih ullah baig" userId="909666cdfb56e88f" providerId="LiveId" clId="{40840062-6581-4FCE-A77C-8B7FEB783C39}" dt="2024-07-24T04:48:23.597" v="686" actId="47"/>
        <pc:sldMkLst>
          <pc:docMk/>
          <pc:sldMk cId="783914445" sldId="294"/>
        </pc:sldMkLst>
      </pc:sldChg>
      <pc:sldChg chg="del">
        <pc:chgData name="wajih ullah baig" userId="909666cdfb56e88f" providerId="LiveId" clId="{40840062-6581-4FCE-A77C-8B7FEB783C39}" dt="2024-07-24T04:48:23.900" v="687" actId="47"/>
        <pc:sldMkLst>
          <pc:docMk/>
          <pc:sldMk cId="277827655" sldId="295"/>
        </pc:sldMkLst>
      </pc:sldChg>
      <pc:sldChg chg="del">
        <pc:chgData name="wajih ullah baig" userId="909666cdfb56e88f" providerId="LiveId" clId="{40840062-6581-4FCE-A77C-8B7FEB783C39}" dt="2024-07-24T04:48:26.761" v="690" actId="47"/>
        <pc:sldMkLst>
          <pc:docMk/>
          <pc:sldMk cId="3159288639" sldId="303"/>
        </pc:sldMkLst>
      </pc:sldChg>
      <pc:sldChg chg="del">
        <pc:chgData name="wajih ullah baig" userId="909666cdfb56e88f" providerId="LiveId" clId="{40840062-6581-4FCE-A77C-8B7FEB783C39}" dt="2024-07-24T04:48:28.532" v="691" actId="47"/>
        <pc:sldMkLst>
          <pc:docMk/>
          <pc:sldMk cId="3124766000" sldId="304"/>
        </pc:sldMkLst>
      </pc:sldChg>
      <pc:sldChg chg="del">
        <pc:chgData name="wajih ullah baig" userId="909666cdfb56e88f" providerId="LiveId" clId="{40840062-6581-4FCE-A77C-8B7FEB783C39}" dt="2024-07-24T04:48:30.692" v="692" actId="47"/>
        <pc:sldMkLst>
          <pc:docMk/>
          <pc:sldMk cId="1403455250" sldId="305"/>
        </pc:sldMkLst>
      </pc:sldChg>
      <pc:sldChg chg="addSp delSp modSp mod">
        <pc:chgData name="wajih ullah baig" userId="909666cdfb56e88f" providerId="LiveId" clId="{40840062-6581-4FCE-A77C-8B7FEB783C39}" dt="2024-07-24T05:56:27.992" v="886" actId="20577"/>
        <pc:sldMkLst>
          <pc:docMk/>
          <pc:sldMk cId="987283912" sldId="308"/>
        </pc:sldMkLst>
        <pc:spChg chg="add del mod">
          <ac:chgData name="wajih ullah baig" userId="909666cdfb56e88f" providerId="LiveId" clId="{40840062-6581-4FCE-A77C-8B7FEB783C39}" dt="2024-07-24T05:56:15.954" v="880" actId="478"/>
          <ac:spMkLst>
            <pc:docMk/>
            <pc:sldMk cId="987283912" sldId="308"/>
            <ac:spMk id="3" creationId="{301A5ABC-3B24-4715-A8F0-DAB0D3210955}"/>
          </ac:spMkLst>
        </pc:spChg>
        <pc:spChg chg="add del mod">
          <ac:chgData name="wajih ullah baig" userId="909666cdfb56e88f" providerId="LiveId" clId="{40840062-6581-4FCE-A77C-8B7FEB783C39}" dt="2024-07-24T05:56:13.858" v="879" actId="478"/>
          <ac:spMkLst>
            <pc:docMk/>
            <pc:sldMk cId="987283912" sldId="308"/>
            <ac:spMk id="5" creationId="{214BD5F4-9CFD-436E-997B-3A1F92FE49D7}"/>
          </ac:spMkLst>
        </pc:spChg>
        <pc:spChg chg="add del mod">
          <ac:chgData name="wajih ullah baig" userId="909666cdfb56e88f" providerId="LiveId" clId="{40840062-6581-4FCE-A77C-8B7FEB783C39}" dt="2024-07-24T05:56:12.062" v="878" actId="478"/>
          <ac:spMkLst>
            <pc:docMk/>
            <pc:sldMk cId="987283912" sldId="308"/>
            <ac:spMk id="7" creationId="{143B4518-DECF-4810-A21B-3CE31BAEDDB5}"/>
          </ac:spMkLst>
        </pc:spChg>
        <pc:spChg chg="mod">
          <ac:chgData name="wajih ullah baig" userId="909666cdfb56e88f" providerId="LiveId" clId="{40840062-6581-4FCE-A77C-8B7FEB783C39}" dt="2024-07-24T05:56:27.992" v="886" actId="20577"/>
          <ac:spMkLst>
            <pc:docMk/>
            <pc:sldMk cId="987283912" sldId="308"/>
            <ac:spMk id="12" creationId="{706D5F1F-D562-439A-90CF-588150E70270}"/>
          </ac:spMkLst>
        </pc:spChg>
        <pc:spChg chg="mod">
          <ac:chgData name="wajih ullah baig" userId="909666cdfb56e88f" providerId="LiveId" clId="{40840062-6581-4FCE-A77C-8B7FEB783C39}" dt="2024-07-24T04:48:41.525" v="719" actId="20577"/>
          <ac:spMkLst>
            <pc:docMk/>
            <pc:sldMk cId="987283912" sldId="308"/>
            <ac:spMk id="14" creationId="{82B766D7-C47C-4C42-BC77-9A6DD1F3674F}"/>
          </ac:spMkLst>
        </pc:spChg>
        <pc:spChg chg="mod">
          <ac:chgData name="wajih ullah baig" userId="909666cdfb56e88f" providerId="LiveId" clId="{40840062-6581-4FCE-A77C-8B7FEB783C39}" dt="2024-07-24T04:48:55.696" v="762" actId="20577"/>
          <ac:spMkLst>
            <pc:docMk/>
            <pc:sldMk cId="987283912" sldId="308"/>
            <ac:spMk id="34" creationId="{3E796413-D756-477E-9170-1EF1E340CB07}"/>
          </ac:spMkLst>
        </pc:spChg>
        <pc:picChg chg="del">
          <ac:chgData name="wajih ullah baig" userId="909666cdfb56e88f" providerId="LiveId" clId="{40840062-6581-4FCE-A77C-8B7FEB783C39}" dt="2024-07-24T05:56:08.844" v="876" actId="478"/>
          <ac:picMkLst>
            <pc:docMk/>
            <pc:sldMk cId="987283912" sldId="308"/>
            <ac:picMk id="13" creationId="{0E3104C5-82CF-4912-8A3A-ABB23851C6B0}"/>
          </ac:picMkLst>
        </pc:picChg>
        <pc:picChg chg="del">
          <ac:chgData name="wajih ullah baig" userId="909666cdfb56e88f" providerId="LiveId" clId="{40840062-6581-4FCE-A77C-8B7FEB783C39}" dt="2024-07-24T05:56:10.494" v="877" actId="478"/>
          <ac:picMkLst>
            <pc:docMk/>
            <pc:sldMk cId="987283912" sldId="308"/>
            <ac:picMk id="16" creationId="{0C8862CB-9A0A-41E5-8057-4B024401518D}"/>
          </ac:picMkLst>
        </pc:picChg>
        <pc:picChg chg="del">
          <ac:chgData name="wajih ullah baig" userId="909666cdfb56e88f" providerId="LiveId" clId="{40840062-6581-4FCE-A77C-8B7FEB783C39}" dt="2024-07-24T05:56:06.861" v="875" actId="478"/>
          <ac:picMkLst>
            <pc:docMk/>
            <pc:sldMk cId="987283912" sldId="308"/>
            <ac:picMk id="24" creationId="{BD683070-0B23-4933-B600-3DFACAE55680}"/>
          </ac:picMkLst>
        </pc:picChg>
      </pc:sldChg>
      <pc:sldChg chg="addSp delSp modSp mod">
        <pc:chgData name="wajih ullah baig" userId="909666cdfb56e88f" providerId="LiveId" clId="{40840062-6581-4FCE-A77C-8B7FEB783C39}" dt="2024-07-24T06:19:58.004" v="951" actId="14100"/>
        <pc:sldMkLst>
          <pc:docMk/>
          <pc:sldMk cId="170988662" sldId="310"/>
        </pc:sldMkLst>
        <pc:spChg chg="mod">
          <ac:chgData name="wajih ullah baig" userId="909666cdfb56e88f" providerId="LiveId" clId="{40840062-6581-4FCE-A77C-8B7FEB783C39}" dt="2024-07-24T05:57:06.444" v="916" actId="20577"/>
          <ac:spMkLst>
            <pc:docMk/>
            <pc:sldMk cId="170988662" sldId="310"/>
            <ac:spMk id="2" creationId="{CCD9AA72-61E2-4CEE-8E0C-A793B0EBE00D}"/>
          </ac:spMkLst>
        </pc:spChg>
        <pc:spChg chg="mod">
          <ac:chgData name="wajih ullah baig" userId="909666cdfb56e88f" providerId="LiveId" clId="{40840062-6581-4FCE-A77C-8B7FEB783C39}" dt="2024-07-24T05:57:01.639" v="912" actId="20577"/>
          <ac:spMkLst>
            <pc:docMk/>
            <pc:sldMk cId="170988662" sldId="310"/>
            <ac:spMk id="3" creationId="{8FA222E3-EF0C-4EAB-9068-4D5E7574C8DA}"/>
          </ac:spMkLst>
        </pc:spChg>
        <pc:spChg chg="add del mod">
          <ac:chgData name="wajih ullah baig" userId="909666cdfb56e88f" providerId="LiveId" clId="{40840062-6581-4FCE-A77C-8B7FEB783C39}" dt="2024-07-24T05:57:12.190" v="918" actId="478"/>
          <ac:spMkLst>
            <pc:docMk/>
            <pc:sldMk cId="170988662" sldId="310"/>
            <ac:spMk id="10" creationId="{99D8EFA5-C444-4980-BEBE-A6136DF03FED}"/>
          </ac:spMkLst>
        </pc:spChg>
        <pc:spChg chg="add del mod">
          <ac:chgData name="wajih ullah baig" userId="909666cdfb56e88f" providerId="LiveId" clId="{40840062-6581-4FCE-A77C-8B7FEB783C39}" dt="2024-07-24T05:57:15.288" v="920" actId="478"/>
          <ac:spMkLst>
            <pc:docMk/>
            <pc:sldMk cId="170988662" sldId="310"/>
            <ac:spMk id="12" creationId="{D5ABD026-2FEB-4B84-9A65-375DCB79F334}"/>
          </ac:spMkLst>
        </pc:spChg>
        <pc:picChg chg="del">
          <ac:chgData name="wajih ullah baig" userId="909666cdfb56e88f" providerId="LiveId" clId="{40840062-6581-4FCE-A77C-8B7FEB783C39}" dt="2024-07-24T05:57:13.808" v="919" actId="478"/>
          <ac:picMkLst>
            <pc:docMk/>
            <pc:sldMk cId="170988662" sldId="310"/>
            <ac:picMk id="7" creationId="{6878A551-84F5-4601-9455-67DC5E4E99A4}"/>
          </ac:picMkLst>
        </pc:picChg>
        <pc:picChg chg="del">
          <ac:chgData name="wajih ullah baig" userId="909666cdfb56e88f" providerId="LiveId" clId="{40840062-6581-4FCE-A77C-8B7FEB783C39}" dt="2024-07-24T05:57:09.948" v="917" actId="478"/>
          <ac:picMkLst>
            <pc:docMk/>
            <pc:sldMk cId="170988662" sldId="310"/>
            <ac:picMk id="9" creationId="{2AB5D194-2C9E-4040-80F4-AD268E197DD4}"/>
          </ac:picMkLst>
        </pc:picChg>
        <pc:picChg chg="add mod">
          <ac:chgData name="wajih ullah baig" userId="909666cdfb56e88f" providerId="LiveId" clId="{40840062-6581-4FCE-A77C-8B7FEB783C39}" dt="2024-07-24T06:09:21.468" v="927" actId="14100"/>
          <ac:picMkLst>
            <pc:docMk/>
            <pc:sldMk cId="170988662" sldId="310"/>
            <ac:picMk id="1026" creationId="{9A2EA255-005D-4C1E-9064-054755774040}"/>
          </ac:picMkLst>
        </pc:picChg>
        <pc:picChg chg="add del mod">
          <ac:chgData name="wajih ullah baig" userId="909666cdfb56e88f" providerId="LiveId" clId="{40840062-6581-4FCE-A77C-8B7FEB783C39}" dt="2024-07-24T06:12:29.240" v="931" actId="478"/>
          <ac:picMkLst>
            <pc:docMk/>
            <pc:sldMk cId="170988662" sldId="310"/>
            <ac:picMk id="1028" creationId="{D26FB372-D075-47AA-AEDD-AEC484CF9E24}"/>
          </ac:picMkLst>
        </pc:picChg>
        <pc:picChg chg="add del mod">
          <ac:chgData name="wajih ullah baig" userId="909666cdfb56e88f" providerId="LiveId" clId="{40840062-6581-4FCE-A77C-8B7FEB783C39}" dt="2024-07-24T06:15:56.979" v="936" actId="478"/>
          <ac:picMkLst>
            <pc:docMk/>
            <pc:sldMk cId="170988662" sldId="310"/>
            <ac:picMk id="1030" creationId="{EAF520BF-E9C7-41D5-9169-FE9456B1E0E6}"/>
          </ac:picMkLst>
        </pc:picChg>
        <pc:picChg chg="add del">
          <ac:chgData name="wajih ullah baig" userId="909666cdfb56e88f" providerId="LiveId" clId="{40840062-6581-4FCE-A77C-8B7FEB783C39}" dt="2024-07-24T06:16:27.899" v="940" actId="478"/>
          <ac:picMkLst>
            <pc:docMk/>
            <pc:sldMk cId="170988662" sldId="310"/>
            <ac:picMk id="1032" creationId="{2C8B4CB3-142A-4472-BCE2-4044BCC65D98}"/>
          </ac:picMkLst>
        </pc:picChg>
        <pc:picChg chg="add del mod">
          <ac:chgData name="wajih ullah baig" userId="909666cdfb56e88f" providerId="LiveId" clId="{40840062-6581-4FCE-A77C-8B7FEB783C39}" dt="2024-07-24T06:16:25.582" v="939" actId="478"/>
          <ac:picMkLst>
            <pc:docMk/>
            <pc:sldMk cId="170988662" sldId="310"/>
            <ac:picMk id="1034" creationId="{B3D58CD5-417B-4441-B6B7-A0CDC9EC33FE}"/>
          </ac:picMkLst>
        </pc:picChg>
        <pc:picChg chg="add mod">
          <ac:chgData name="wajih ullah baig" userId="909666cdfb56e88f" providerId="LiveId" clId="{40840062-6581-4FCE-A77C-8B7FEB783C39}" dt="2024-07-24T06:19:58.004" v="951" actId="14100"/>
          <ac:picMkLst>
            <pc:docMk/>
            <pc:sldMk cId="170988662" sldId="310"/>
            <ac:picMk id="1036" creationId="{F3EB30BB-470C-41B7-B063-AF7EF18F2917}"/>
          </ac:picMkLst>
        </pc:picChg>
        <pc:picChg chg="add del mod">
          <ac:chgData name="wajih ullah baig" userId="909666cdfb56e88f" providerId="LiveId" clId="{40840062-6581-4FCE-A77C-8B7FEB783C39}" dt="2024-07-24T06:19:48.347" v="948" actId="478"/>
          <ac:picMkLst>
            <pc:docMk/>
            <pc:sldMk cId="170988662" sldId="310"/>
            <ac:picMk id="1038" creationId="{D7998689-E533-4777-BB01-E93F6F033554}"/>
          </ac:picMkLst>
        </pc:picChg>
      </pc:sldChg>
      <pc:sldChg chg="modSp mod">
        <pc:chgData name="wajih ullah baig" userId="909666cdfb56e88f" providerId="LiveId" clId="{40840062-6581-4FCE-A77C-8B7FEB783C39}" dt="2024-07-24T04:45:23.742" v="279" actId="20577"/>
        <pc:sldMkLst>
          <pc:docMk/>
          <pc:sldMk cId="200544739" sldId="312"/>
        </pc:sldMkLst>
        <pc:spChg chg="mod">
          <ac:chgData name="wajih ullah baig" userId="909666cdfb56e88f" providerId="LiveId" clId="{40840062-6581-4FCE-A77C-8B7FEB783C39}" dt="2024-07-24T04:44:34.352" v="45" actId="20577"/>
          <ac:spMkLst>
            <pc:docMk/>
            <pc:sldMk cId="200544739" sldId="312"/>
            <ac:spMk id="2" creationId="{8460295B-54B9-4937-90E3-BAB9CE69E30B}"/>
          </ac:spMkLst>
        </pc:spChg>
        <pc:spChg chg="mod">
          <ac:chgData name="wajih ullah baig" userId="909666cdfb56e88f" providerId="LiveId" clId="{40840062-6581-4FCE-A77C-8B7FEB783C39}" dt="2024-07-24T04:45:23.742" v="279" actId="20577"/>
          <ac:spMkLst>
            <pc:docMk/>
            <pc:sldMk cId="200544739" sldId="312"/>
            <ac:spMk id="4" creationId="{D51A6D85-3837-435F-A342-5A3F98172B12}"/>
          </ac:spMkLst>
        </pc:spChg>
      </pc:sldChg>
      <pc:sldChg chg="del">
        <pc:chgData name="wajih ullah baig" userId="909666cdfb56e88f" providerId="LiveId" clId="{40840062-6581-4FCE-A77C-8B7FEB783C39}" dt="2024-07-24T04:48:24.212" v="688" actId="47"/>
        <pc:sldMkLst>
          <pc:docMk/>
          <pc:sldMk cId="3548834685" sldId="313"/>
        </pc:sldMkLst>
      </pc:sldChg>
      <pc:sldChg chg="del">
        <pc:chgData name="wajih ullah baig" userId="909666cdfb56e88f" providerId="LiveId" clId="{40840062-6581-4FCE-A77C-8B7FEB783C39}" dt="2024-07-24T04:48:24.954" v="689" actId="47"/>
        <pc:sldMkLst>
          <pc:docMk/>
          <pc:sldMk cId="2575622983" sldId="314"/>
        </pc:sldMkLst>
      </pc:sldChg>
      <pc:sldChg chg="del">
        <pc:chgData name="wajih ullah baig" userId="909666cdfb56e88f" providerId="LiveId" clId="{40840062-6581-4FCE-A77C-8B7FEB783C39}" dt="2024-07-24T04:48:32.922" v="693" actId="47"/>
        <pc:sldMkLst>
          <pc:docMk/>
          <pc:sldMk cId="2287074839" sldId="315"/>
        </pc:sldMkLst>
      </pc:sldChg>
      <pc:sldChg chg="addSp delSp modSp add mod">
        <pc:chgData name="wajih ullah baig" userId="909666cdfb56e88f" providerId="LiveId" clId="{40840062-6581-4FCE-A77C-8B7FEB783C39}" dt="2024-07-24T06:21:53.709" v="966" actId="20577"/>
        <pc:sldMkLst>
          <pc:docMk/>
          <pc:sldMk cId="113307164" sldId="319"/>
        </pc:sldMkLst>
        <pc:spChg chg="mod">
          <ac:chgData name="wajih ullah baig" userId="909666cdfb56e88f" providerId="LiveId" clId="{40840062-6581-4FCE-A77C-8B7FEB783C39}" dt="2024-07-24T06:21:53.709" v="966" actId="20577"/>
          <ac:spMkLst>
            <pc:docMk/>
            <pc:sldMk cId="113307164" sldId="319"/>
            <ac:spMk id="3" creationId="{065994E4-45F6-40E9-98B7-10B9F6F0503C}"/>
          </ac:spMkLst>
        </pc:spChg>
        <pc:picChg chg="add del">
          <ac:chgData name="wajih ullah baig" userId="909666cdfb56e88f" providerId="LiveId" clId="{40840062-6581-4FCE-A77C-8B7FEB783C39}" dt="2024-07-24T04:42:45.459" v="6" actId="478"/>
          <ac:picMkLst>
            <pc:docMk/>
            <pc:sldMk cId="113307164" sldId="319"/>
            <ac:picMk id="1026" creationId="{2507EE55-CD19-44AE-8939-ED69FCB35BD3}"/>
          </ac:picMkLst>
        </pc:picChg>
        <pc:picChg chg="del">
          <ac:chgData name="wajih ullah baig" userId="909666cdfb56e88f" providerId="LiveId" clId="{40840062-6581-4FCE-A77C-8B7FEB783C39}" dt="2024-07-24T04:42:55.255" v="9" actId="478"/>
          <ac:picMkLst>
            <pc:docMk/>
            <pc:sldMk cId="113307164" sldId="319"/>
            <ac:picMk id="1028" creationId="{86CA6EE8-6932-437F-9603-ACA5D1230A9C}"/>
          </ac:picMkLst>
        </pc:picChg>
        <pc:picChg chg="add del">
          <ac:chgData name="wajih ullah baig" userId="909666cdfb56e88f" providerId="LiveId" clId="{40840062-6581-4FCE-A77C-8B7FEB783C39}" dt="2024-07-24T04:42:45.459" v="6" actId="478"/>
          <ac:picMkLst>
            <pc:docMk/>
            <pc:sldMk cId="113307164" sldId="319"/>
            <ac:picMk id="2050" creationId="{9472406F-A624-4CF9-B566-24FBBE753FAA}"/>
          </ac:picMkLst>
        </pc:picChg>
        <pc:picChg chg="add del mod">
          <ac:chgData name="wajih ullah baig" userId="909666cdfb56e88f" providerId="LiveId" clId="{40840062-6581-4FCE-A77C-8B7FEB783C39}" dt="2024-07-24T06:21:34.369" v="960" actId="1076"/>
          <ac:picMkLst>
            <pc:docMk/>
            <pc:sldMk cId="113307164" sldId="319"/>
            <ac:picMk id="2050" creationId="{E2FAFBC0-F2D2-4B47-989E-1FCA7D000657}"/>
          </ac:picMkLst>
        </pc:picChg>
        <pc:picChg chg="add del mod">
          <ac:chgData name="wajih ullah baig" userId="909666cdfb56e88f" providerId="LiveId" clId="{40840062-6581-4FCE-A77C-8B7FEB783C39}" dt="2024-07-24T06:21:25.541" v="956" actId="478"/>
          <ac:picMkLst>
            <pc:docMk/>
            <pc:sldMk cId="113307164" sldId="319"/>
            <ac:picMk id="2052" creationId="{EDE7AE4F-90C6-408C-8FA1-0B78162BDC51}"/>
          </ac:picMkLst>
        </pc:picChg>
        <pc:picChg chg="add del mod">
          <ac:chgData name="wajih ullah baig" userId="909666cdfb56e88f" providerId="LiveId" clId="{40840062-6581-4FCE-A77C-8B7FEB783C39}" dt="2024-07-24T06:21:31.448" v="959" actId="478"/>
          <ac:picMkLst>
            <pc:docMk/>
            <pc:sldMk cId="113307164" sldId="319"/>
            <ac:picMk id="2054" creationId="{4BDA95C9-8DB5-4FCB-9FE4-AB64EDFA7462}"/>
          </ac:picMkLst>
        </pc:picChg>
      </pc:sldChg>
      <pc:sldChg chg="modSp add mod setBg">
        <pc:chgData name="wajih ullah baig" userId="909666cdfb56e88f" providerId="LiveId" clId="{40840062-6581-4FCE-A77C-8B7FEB783C39}" dt="2024-07-24T04:47:51.065" v="685" actId="20577"/>
        <pc:sldMkLst>
          <pc:docMk/>
          <pc:sldMk cId="2065354616" sldId="320"/>
        </pc:sldMkLst>
        <pc:spChg chg="mod">
          <ac:chgData name="wajih ullah baig" userId="909666cdfb56e88f" providerId="LiveId" clId="{40840062-6581-4FCE-A77C-8B7FEB783C39}" dt="2024-07-24T04:47:10.612" v="557" actId="1076"/>
          <ac:spMkLst>
            <pc:docMk/>
            <pc:sldMk cId="2065354616" sldId="320"/>
            <ac:spMk id="2" creationId="{8460295B-54B9-4937-90E3-BAB9CE69E30B}"/>
          </ac:spMkLst>
        </pc:spChg>
        <pc:spChg chg="mod">
          <ac:chgData name="wajih ullah baig" userId="909666cdfb56e88f" providerId="LiveId" clId="{40840062-6581-4FCE-A77C-8B7FEB783C39}" dt="2024-07-24T04:47:51.065" v="685" actId="20577"/>
          <ac:spMkLst>
            <pc:docMk/>
            <pc:sldMk cId="2065354616" sldId="320"/>
            <ac:spMk id="4" creationId="{D51A6D85-3837-435F-A342-5A3F98172B12}"/>
          </ac:spMkLst>
        </pc:spChg>
        <pc:picChg chg="mod">
          <ac:chgData name="wajih ullah baig" userId="909666cdfb56e88f" providerId="LiveId" clId="{40840062-6581-4FCE-A77C-8B7FEB783C39}" dt="2024-07-24T04:47:14.055" v="559" actId="1076"/>
          <ac:picMkLst>
            <pc:docMk/>
            <pc:sldMk cId="2065354616" sldId="320"/>
            <ac:picMk id="40" creationId="{349B49B8-DB39-4E92-A441-F8078B215C32}"/>
          </ac:picMkLst>
        </pc:picChg>
      </pc:sldChg>
      <pc:sldChg chg="addSp delSp modSp new mod">
        <pc:chgData name="wajih ullah baig" userId="909666cdfb56e88f" providerId="LiveId" clId="{40840062-6581-4FCE-A77C-8B7FEB783C39}" dt="2024-07-24T04:51:57.942" v="779" actId="14100"/>
        <pc:sldMkLst>
          <pc:docMk/>
          <pc:sldMk cId="3956849390" sldId="321"/>
        </pc:sldMkLst>
        <pc:spChg chg="del">
          <ac:chgData name="wajih ullah baig" userId="909666cdfb56e88f" providerId="LiveId" clId="{40840062-6581-4FCE-A77C-8B7FEB783C39}" dt="2024-07-24T04:51:24.193" v="768" actId="22"/>
          <ac:spMkLst>
            <pc:docMk/>
            <pc:sldMk cId="3956849390" sldId="321"/>
            <ac:spMk id="2" creationId="{84B7CD67-EEEC-4DD6-AB79-2DC80C3CDBB4}"/>
          </ac:spMkLst>
        </pc:spChg>
        <pc:spChg chg="del">
          <ac:chgData name="wajih ullah baig" userId="909666cdfb56e88f" providerId="LiveId" clId="{40840062-6581-4FCE-A77C-8B7FEB783C39}" dt="2024-07-24T04:51:09.493" v="765" actId="478"/>
          <ac:spMkLst>
            <pc:docMk/>
            <pc:sldMk cId="3956849390" sldId="321"/>
            <ac:spMk id="3" creationId="{3569E4CD-3053-4657-A48C-816C10522FC6}"/>
          </ac:spMkLst>
        </pc:spChg>
        <pc:spChg chg="del">
          <ac:chgData name="wajih ullah baig" userId="909666cdfb56e88f" providerId="LiveId" clId="{40840062-6581-4FCE-A77C-8B7FEB783C39}" dt="2024-07-24T04:51:06.662" v="764" actId="478"/>
          <ac:spMkLst>
            <pc:docMk/>
            <pc:sldMk cId="3956849390" sldId="321"/>
            <ac:spMk id="4" creationId="{2FC903BA-73BD-4C80-85D2-1EE0E868FA78}"/>
          </ac:spMkLst>
        </pc:spChg>
        <pc:spChg chg="add del mod">
          <ac:chgData name="wajih ullah baig" userId="909666cdfb56e88f" providerId="LiveId" clId="{40840062-6581-4FCE-A77C-8B7FEB783C39}" dt="2024-07-24T04:51:42.838" v="775" actId="478"/>
          <ac:spMkLst>
            <pc:docMk/>
            <pc:sldMk cId="3956849390" sldId="321"/>
            <ac:spMk id="10" creationId="{CD97C70F-05A9-43D8-AF4C-B2E6E3FC53F3}"/>
          </ac:spMkLst>
        </pc:spChg>
        <pc:picChg chg="add mod">
          <ac:chgData name="wajih ullah baig" userId="909666cdfb56e88f" providerId="LiveId" clId="{40840062-6581-4FCE-A77C-8B7FEB783C39}" dt="2024-07-24T04:51:45.393" v="776" actId="1076"/>
          <ac:picMkLst>
            <pc:docMk/>
            <pc:sldMk cId="3956849390" sldId="321"/>
            <ac:picMk id="6" creationId="{CA8410BA-4095-4C7E-9647-D36F79365C2E}"/>
          </ac:picMkLst>
        </pc:picChg>
        <pc:picChg chg="add del mod ord modCrop">
          <ac:chgData name="wajih ullah baig" userId="909666cdfb56e88f" providerId="LiveId" clId="{40840062-6581-4FCE-A77C-8B7FEB783C39}" dt="2024-07-24T04:51:38.683" v="773" actId="478"/>
          <ac:picMkLst>
            <pc:docMk/>
            <pc:sldMk cId="3956849390" sldId="321"/>
            <ac:picMk id="8" creationId="{B2D34C95-293A-4B0B-9C7B-4B8B2AC9F938}"/>
          </ac:picMkLst>
        </pc:picChg>
        <pc:picChg chg="add mod">
          <ac:chgData name="wajih ullah baig" userId="909666cdfb56e88f" providerId="LiveId" clId="{40840062-6581-4FCE-A77C-8B7FEB783C39}" dt="2024-07-24T04:51:57.942" v="779" actId="14100"/>
          <ac:picMkLst>
            <pc:docMk/>
            <pc:sldMk cId="3956849390" sldId="321"/>
            <ac:picMk id="12" creationId="{F52E434E-7090-44A3-90F3-37471E1C9589}"/>
          </ac:picMkLst>
        </pc:picChg>
      </pc:sldChg>
      <pc:sldChg chg="addSp delSp modSp add mod">
        <pc:chgData name="wajih ullah baig" userId="909666cdfb56e88f" providerId="LiveId" clId="{40840062-6581-4FCE-A77C-8B7FEB783C39}" dt="2024-07-24T04:52:41.332" v="783" actId="931"/>
        <pc:sldMkLst>
          <pc:docMk/>
          <pc:sldMk cId="1228517852" sldId="322"/>
        </pc:sldMkLst>
        <pc:picChg chg="add mod">
          <ac:chgData name="wajih ullah baig" userId="909666cdfb56e88f" providerId="LiveId" clId="{40840062-6581-4FCE-A77C-8B7FEB783C39}" dt="2024-07-24T04:52:41.332" v="783" actId="931"/>
          <ac:picMkLst>
            <pc:docMk/>
            <pc:sldMk cId="1228517852" sldId="322"/>
            <ac:picMk id="3" creationId="{F904BF15-D4A4-4D7B-9F08-065B9BABE640}"/>
          </ac:picMkLst>
        </pc:picChg>
        <pc:picChg chg="del">
          <ac:chgData name="wajih ullah baig" userId="909666cdfb56e88f" providerId="LiveId" clId="{40840062-6581-4FCE-A77C-8B7FEB783C39}" dt="2024-07-24T04:52:24.294" v="782" actId="478"/>
          <ac:picMkLst>
            <pc:docMk/>
            <pc:sldMk cId="1228517852" sldId="322"/>
            <ac:picMk id="6" creationId="{CA8410BA-4095-4C7E-9647-D36F79365C2E}"/>
          </ac:picMkLst>
        </pc:picChg>
        <pc:picChg chg="del">
          <ac:chgData name="wajih ullah baig" userId="909666cdfb56e88f" providerId="LiveId" clId="{40840062-6581-4FCE-A77C-8B7FEB783C39}" dt="2024-07-24T04:52:23.678" v="781" actId="478"/>
          <ac:picMkLst>
            <pc:docMk/>
            <pc:sldMk cId="1228517852" sldId="322"/>
            <ac:picMk id="12" creationId="{F52E434E-7090-44A3-90F3-37471E1C9589}"/>
          </ac:picMkLst>
        </pc:picChg>
      </pc:sldChg>
      <pc:sldChg chg="addSp delSp modSp add del mod setBg">
        <pc:chgData name="wajih ullah baig" userId="909666cdfb56e88f" providerId="LiveId" clId="{40840062-6581-4FCE-A77C-8B7FEB783C39}" dt="2024-07-24T04:55:41.722" v="874" actId="47"/>
        <pc:sldMkLst>
          <pc:docMk/>
          <pc:sldMk cId="2070702517" sldId="323"/>
        </pc:sldMkLst>
        <pc:spChg chg="del">
          <ac:chgData name="wajih ullah baig" userId="909666cdfb56e88f" providerId="LiveId" clId="{40840062-6581-4FCE-A77C-8B7FEB783C39}" dt="2024-07-24T04:54:35.131" v="785" actId="478"/>
          <ac:spMkLst>
            <pc:docMk/>
            <pc:sldMk cId="2070702517" sldId="323"/>
            <ac:spMk id="2" creationId="{8460295B-54B9-4937-90E3-BAB9CE69E30B}"/>
          </ac:spMkLst>
        </pc:spChg>
        <pc:spChg chg="mod">
          <ac:chgData name="wajih ullah baig" userId="909666cdfb56e88f" providerId="LiveId" clId="{40840062-6581-4FCE-A77C-8B7FEB783C39}" dt="2024-07-24T04:55:26.325" v="873" actId="27636"/>
          <ac:spMkLst>
            <pc:docMk/>
            <pc:sldMk cId="2070702517" sldId="323"/>
            <ac:spMk id="4" creationId="{D51A6D85-3837-435F-A342-5A3F98172B12}"/>
          </ac:spMkLst>
        </pc:spChg>
        <pc:spChg chg="add del mod">
          <ac:chgData name="wajih ullah baig" userId="909666cdfb56e88f" providerId="LiveId" clId="{40840062-6581-4FCE-A77C-8B7FEB783C39}" dt="2024-07-24T04:54:40.175" v="786" actId="478"/>
          <ac:spMkLst>
            <pc:docMk/>
            <pc:sldMk cId="2070702517" sldId="323"/>
            <ac:spMk id="5" creationId="{68ADBE2C-4EB4-4F90-9219-32C72BFF9D88}"/>
          </ac:spMkLst>
        </pc:spChg>
        <pc:picChg chg="mod">
          <ac:chgData name="wajih ullah baig" userId="909666cdfb56e88f" providerId="LiveId" clId="{40840062-6581-4FCE-A77C-8B7FEB783C39}" dt="2024-07-24T04:54:50.263" v="792" actId="1076"/>
          <ac:picMkLst>
            <pc:docMk/>
            <pc:sldMk cId="2070702517" sldId="323"/>
            <ac:picMk id="40" creationId="{349B49B8-DB39-4E92-A441-F8078B215C3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B1857-7F2F-4FA5-AC91-CA6CB406E5ED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AFB1-1A0D-4465-9C69-5C319B14D7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7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7BDE-FCE3-41C4-B976-0DC28743AC5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0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159" y="1348536"/>
            <a:ext cx="4076458" cy="3654827"/>
          </a:xfrm>
        </p:spPr>
        <p:txBody>
          <a:bodyPr anchor="b">
            <a:normAutofit/>
          </a:bodyPr>
          <a:lstStyle>
            <a:lvl1pPr algn="r"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851079-28FC-41AF-8373-BD8382DEDA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  <a:cs typeface="Calibri"/>
              </a:rPr>
              <a:t>Click to edit master text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6C3907-3C68-4C02-98EE-B36817B376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7025" y="0"/>
            <a:ext cx="6734974" cy="6858001"/>
          </a:xfrm>
          <a:custGeom>
            <a:avLst/>
            <a:gdLst>
              <a:gd name="connsiteX0" fmla="*/ 1 w 6734974"/>
              <a:gd name="connsiteY0" fmla="*/ 6292661 h 6858001"/>
              <a:gd name="connsiteX1" fmla="*/ 6734974 w 6734974"/>
              <a:gd name="connsiteY1" fmla="*/ 6292661 h 6858001"/>
              <a:gd name="connsiteX2" fmla="*/ 6734974 w 6734974"/>
              <a:gd name="connsiteY2" fmla="*/ 6858001 h 6858001"/>
              <a:gd name="connsiteX3" fmla="*/ 1 w 6734974"/>
              <a:gd name="connsiteY3" fmla="*/ 6858001 h 6858001"/>
              <a:gd name="connsiteX4" fmla="*/ 0 w 6734974"/>
              <a:gd name="connsiteY4" fmla="*/ 0 h 6858001"/>
              <a:gd name="connsiteX5" fmla="*/ 6734973 w 6734974"/>
              <a:gd name="connsiteY5" fmla="*/ 0 h 6858001"/>
              <a:gd name="connsiteX6" fmla="*/ 6734973 w 6734974"/>
              <a:gd name="connsiteY6" fmla="*/ 6256019 h 6858001"/>
              <a:gd name="connsiteX7" fmla="*/ 0 w 6734974"/>
              <a:gd name="connsiteY7" fmla="*/ 625601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34974" h="6858001">
                <a:moveTo>
                  <a:pt x="1" y="6292661"/>
                </a:moveTo>
                <a:lnTo>
                  <a:pt x="6734974" y="6292661"/>
                </a:lnTo>
                <a:lnTo>
                  <a:pt x="6734974" y="6858001"/>
                </a:lnTo>
                <a:lnTo>
                  <a:pt x="1" y="6858001"/>
                </a:lnTo>
                <a:close/>
                <a:moveTo>
                  <a:pt x="0" y="0"/>
                </a:moveTo>
                <a:lnTo>
                  <a:pt x="6734973" y="0"/>
                </a:lnTo>
                <a:lnTo>
                  <a:pt x="6734973" y="6256019"/>
                </a:lnTo>
                <a:lnTo>
                  <a:pt x="0" y="62560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84E7FD-271C-4B10-826F-A323C479D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93159" y="6274339"/>
            <a:ext cx="113988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04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822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282206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815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6815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F0B73B7-7EF9-4436-8B85-AC6CB551C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3841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12A1950-E837-4678-94B1-FA24467145A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53841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C425DB15-1B5A-4780-98B4-C0921A42F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96A2980-FE4D-41BC-9B3F-DEC465C64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Graphic 14">
            <a:extLst>
              <a:ext uri="{FF2B5EF4-FFF2-40B4-BE49-F238E27FC236}">
                <a16:creationId xmlns:a16="http://schemas.microsoft.com/office/drawing/2014/main" id="{2BBEE260-2DCA-4E68-9719-2D94DA793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6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95D367-78A2-47F5-B8D8-808AF3A34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11">
            <a:extLst>
              <a:ext uri="{FF2B5EF4-FFF2-40B4-BE49-F238E27FC236}">
                <a16:creationId xmlns:a16="http://schemas.microsoft.com/office/drawing/2014/main" id="{6109EF88-13AD-41C1-97AF-8C2772981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0">
            <a:extLst>
              <a:ext uri="{FF2B5EF4-FFF2-40B4-BE49-F238E27FC236}">
                <a16:creationId xmlns:a16="http://schemas.microsoft.com/office/drawing/2014/main" id="{45E9990E-4826-4D59-9C78-9A4A6CA11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2C717-2A7A-4268-8EAA-2647EC66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31"/>
            <a:ext cx="4984628" cy="1491339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FC668B-6914-4B3A-B7DF-20E1580B17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814530"/>
            <a:ext cx="4984628" cy="3359258"/>
          </a:xfrm>
        </p:spPr>
        <p:txBody>
          <a:bodyPr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7407AA4-CC80-45E8-B78C-F0CF175638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4666" y="1678220"/>
            <a:ext cx="4267645" cy="4267645"/>
          </a:xfrm>
          <a:custGeom>
            <a:avLst/>
            <a:gdLst>
              <a:gd name="connsiteX0" fmla="*/ 2133823 w 4267645"/>
              <a:gd name="connsiteY0" fmla="*/ 0 h 4267645"/>
              <a:gd name="connsiteX1" fmla="*/ 4267645 w 4267645"/>
              <a:gd name="connsiteY1" fmla="*/ 2133823 h 4267645"/>
              <a:gd name="connsiteX2" fmla="*/ 2133823 w 4267645"/>
              <a:gd name="connsiteY2" fmla="*/ 4267645 h 4267645"/>
              <a:gd name="connsiteX3" fmla="*/ 0 w 4267645"/>
              <a:gd name="connsiteY3" fmla="*/ 2133823 h 4267645"/>
              <a:gd name="connsiteX4" fmla="*/ 2133823 w 4267645"/>
              <a:gd name="connsiteY4" fmla="*/ 0 h 426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645" h="4267645">
                <a:moveTo>
                  <a:pt x="2133823" y="0"/>
                </a:moveTo>
                <a:cubicBezTo>
                  <a:pt x="3312299" y="0"/>
                  <a:pt x="4267645" y="955346"/>
                  <a:pt x="4267645" y="2133823"/>
                </a:cubicBezTo>
                <a:cubicBezTo>
                  <a:pt x="4267645" y="3312300"/>
                  <a:pt x="3312299" y="4267645"/>
                  <a:pt x="2133823" y="4267645"/>
                </a:cubicBezTo>
                <a:cubicBezTo>
                  <a:pt x="955346" y="4267645"/>
                  <a:pt x="0" y="3312300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8C582-BD9C-49F9-8097-36611CFF164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EACB3-0A23-4032-B5B1-266A253C2C8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962190" y="623907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C0B42-8B5D-47B8-8E1E-5BAA45A847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61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CDB3-CB80-4B55-AA7A-C57DCAC8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908" y="894110"/>
            <a:ext cx="5181735" cy="2534890"/>
          </a:xfrm>
        </p:spPr>
        <p:txBody>
          <a:bodyPr anchor="b">
            <a:noAutofit/>
          </a:bodyPr>
          <a:lstStyle>
            <a:lvl1pPr>
              <a:defRPr lang="en-US" sz="5400" b="1" kern="1200" spc="40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EFD46DF2-E81B-4E77-B06D-F09DC5853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D044CC36-2EFF-44B0-90A3-986DACB7E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AA3D090-A815-4AF9-88CE-94F0B7DD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98169C0-3B43-43E5-AC66-3B5B27A466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04905" y="3728425"/>
            <a:ext cx="5181735" cy="253489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7F553A0-E179-4D32-97DB-0F36799679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0003" y="1856226"/>
            <a:ext cx="2040674" cy="2040674"/>
          </a:xfrm>
          <a:custGeom>
            <a:avLst/>
            <a:gdLst>
              <a:gd name="connsiteX0" fmla="*/ 1020337 w 2040674"/>
              <a:gd name="connsiteY0" fmla="*/ 0 h 2040674"/>
              <a:gd name="connsiteX1" fmla="*/ 2040674 w 2040674"/>
              <a:gd name="connsiteY1" fmla="*/ 1020337 h 2040674"/>
              <a:gd name="connsiteX2" fmla="*/ 1020337 w 2040674"/>
              <a:gd name="connsiteY2" fmla="*/ 2040674 h 2040674"/>
              <a:gd name="connsiteX3" fmla="*/ 0 w 2040674"/>
              <a:gd name="connsiteY3" fmla="*/ 1020337 h 2040674"/>
              <a:gd name="connsiteX4" fmla="*/ 1020337 w 2040674"/>
              <a:gd name="connsiteY4" fmla="*/ 0 h 204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674" h="2040674">
                <a:moveTo>
                  <a:pt x="1020337" y="0"/>
                </a:moveTo>
                <a:cubicBezTo>
                  <a:pt x="1583854" y="0"/>
                  <a:pt x="2040674" y="456820"/>
                  <a:pt x="2040674" y="1020337"/>
                </a:cubicBezTo>
                <a:cubicBezTo>
                  <a:pt x="2040674" y="1583854"/>
                  <a:pt x="1583854" y="2040674"/>
                  <a:pt x="1020337" y="2040674"/>
                </a:cubicBezTo>
                <a:cubicBezTo>
                  <a:pt x="456820" y="2040674"/>
                  <a:pt x="0" y="1583854"/>
                  <a:pt x="0" y="1020337"/>
                </a:cubicBezTo>
                <a:cubicBezTo>
                  <a:pt x="0" y="456820"/>
                  <a:pt x="456820" y="0"/>
                  <a:pt x="10203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9BD1CE3-05F6-44F6-B6FB-EB60AB96BE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5160" y="0"/>
            <a:ext cx="2866840" cy="2925044"/>
          </a:xfrm>
          <a:custGeom>
            <a:avLst/>
            <a:gdLst>
              <a:gd name="connsiteX0" fmla="*/ 1437601 w 2866840"/>
              <a:gd name="connsiteY0" fmla="*/ 0 h 2925044"/>
              <a:gd name="connsiteX1" fmla="*/ 1488735 w 2866840"/>
              <a:gd name="connsiteY1" fmla="*/ 0 h 2925044"/>
              <a:gd name="connsiteX2" fmla="*/ 1612768 w 2866840"/>
              <a:gd name="connsiteY2" fmla="*/ 6263 h 2925044"/>
              <a:gd name="connsiteX3" fmla="*/ 2860554 w 2866840"/>
              <a:gd name="connsiteY3" fmla="*/ 1026775 h 2925044"/>
              <a:gd name="connsiteX4" fmla="*/ 2866840 w 2866840"/>
              <a:gd name="connsiteY4" fmla="*/ 1051223 h 2925044"/>
              <a:gd name="connsiteX5" fmla="*/ 2866840 w 2866840"/>
              <a:gd name="connsiteY5" fmla="*/ 1872530 h 2925044"/>
              <a:gd name="connsiteX6" fmla="*/ 2860554 w 2866840"/>
              <a:gd name="connsiteY6" fmla="*/ 1896978 h 2925044"/>
              <a:gd name="connsiteX7" fmla="*/ 1463168 w 2866840"/>
              <a:gd name="connsiteY7" fmla="*/ 2925044 h 2925044"/>
              <a:gd name="connsiteX8" fmla="*/ 0 w 2866840"/>
              <a:gd name="connsiteY8" fmla="*/ 1461877 h 2925044"/>
              <a:gd name="connsiteX9" fmla="*/ 1313568 w 2866840"/>
              <a:gd name="connsiteY9" fmla="*/ 6263 h 292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66840" h="2925044">
                <a:moveTo>
                  <a:pt x="1437601" y="0"/>
                </a:moveTo>
                <a:lnTo>
                  <a:pt x="1488735" y="0"/>
                </a:lnTo>
                <a:lnTo>
                  <a:pt x="1612768" y="6263"/>
                </a:lnTo>
                <a:cubicBezTo>
                  <a:pt x="2203017" y="66206"/>
                  <a:pt x="2689551" y="476982"/>
                  <a:pt x="2860554" y="1026775"/>
                </a:cubicBezTo>
                <a:lnTo>
                  <a:pt x="2866840" y="1051223"/>
                </a:lnTo>
                <a:lnTo>
                  <a:pt x="2866840" y="1872530"/>
                </a:lnTo>
                <a:lnTo>
                  <a:pt x="2860554" y="1896978"/>
                </a:lnTo>
                <a:cubicBezTo>
                  <a:pt x="2675300" y="2492588"/>
                  <a:pt x="2119737" y="2925044"/>
                  <a:pt x="1463168" y="2925044"/>
                </a:cubicBezTo>
                <a:cubicBezTo>
                  <a:pt x="655082" y="2925044"/>
                  <a:pt x="0" y="2269962"/>
                  <a:pt x="0" y="1461877"/>
                </a:cubicBezTo>
                <a:cubicBezTo>
                  <a:pt x="0" y="704296"/>
                  <a:pt x="575756" y="81192"/>
                  <a:pt x="1313568" y="626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6562173-D9DF-4B80-B41C-B2366D8F2C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65227" y="3267983"/>
            <a:ext cx="3726773" cy="3590017"/>
          </a:xfrm>
          <a:custGeom>
            <a:avLst/>
            <a:gdLst>
              <a:gd name="connsiteX0" fmla="*/ 2272751 w 3726773"/>
              <a:gd name="connsiteY0" fmla="*/ 0 h 3590017"/>
              <a:gd name="connsiteX1" fmla="*/ 3718432 w 3726773"/>
              <a:gd name="connsiteY1" fmla="*/ 518986 h 3590017"/>
              <a:gd name="connsiteX2" fmla="*/ 3726773 w 3726773"/>
              <a:gd name="connsiteY2" fmla="*/ 526567 h 3590017"/>
              <a:gd name="connsiteX3" fmla="*/ 3726773 w 3726773"/>
              <a:gd name="connsiteY3" fmla="*/ 3590017 h 3590017"/>
              <a:gd name="connsiteX4" fmla="*/ 422959 w 3726773"/>
              <a:gd name="connsiteY4" fmla="*/ 3590017 h 3590017"/>
              <a:gd name="connsiteX5" fmla="*/ 388150 w 3726773"/>
              <a:gd name="connsiteY5" fmla="*/ 3543469 h 3590017"/>
              <a:gd name="connsiteX6" fmla="*/ 0 w 3726773"/>
              <a:gd name="connsiteY6" fmla="*/ 2272752 h 3590017"/>
              <a:gd name="connsiteX7" fmla="*/ 2272751 w 3726773"/>
              <a:gd name="connsiteY7" fmla="*/ 0 h 359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6773" h="3590017">
                <a:moveTo>
                  <a:pt x="2272751" y="0"/>
                </a:moveTo>
                <a:cubicBezTo>
                  <a:pt x="2821903" y="0"/>
                  <a:pt x="3325566" y="194765"/>
                  <a:pt x="3718432" y="518986"/>
                </a:cubicBezTo>
                <a:lnTo>
                  <a:pt x="3726773" y="526567"/>
                </a:lnTo>
                <a:lnTo>
                  <a:pt x="3726773" y="3590017"/>
                </a:lnTo>
                <a:lnTo>
                  <a:pt x="422959" y="3590017"/>
                </a:lnTo>
                <a:lnTo>
                  <a:pt x="388150" y="3543469"/>
                </a:lnTo>
                <a:cubicBezTo>
                  <a:pt x="143093" y="3180735"/>
                  <a:pt x="0" y="2743454"/>
                  <a:pt x="0" y="2272752"/>
                </a:cubicBezTo>
                <a:cubicBezTo>
                  <a:pt x="0" y="1017546"/>
                  <a:pt x="1017546" y="0"/>
                  <a:pt x="227275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2CFE18B2-C456-4DF2-9D4C-6A9017A6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ABD619-DC62-4FA6-8ABC-122A5C4B4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8A21E-0201-405E-A386-7A39F8F82F4E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301262" y="21822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6BABF-2A15-48FB-BA27-BC36B637FC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 rot="16200000">
            <a:off x="-762668" y="4999038"/>
            <a:ext cx="33528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1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FE17E6-924C-47EE-8164-2CD1687C7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572DC8-7C70-4BE2-9DB2-CFABD37F8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1965163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2550" y="539750"/>
            <a:ext cx="4281488" cy="24685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E5E2300-A2FB-4449-8855-6D21495825B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4050" y="3835400"/>
            <a:ext cx="4281488" cy="24685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>
            <a:lvl1pPr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C96BE-A34E-471B-A916-071966BC699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040EA-B3B8-4EB9-BC7F-EB3DFF9597D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82D71-9E0A-4793-BA54-BEAEB7A3683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48A8E28-7873-4AFA-A619-0E497E018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2268" y="536567"/>
            <a:ext cx="5784867" cy="5784867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0" y="2446418"/>
            <a:ext cx="4434721" cy="1965163"/>
          </a:xfrm>
        </p:spPr>
        <p:txBody>
          <a:bodyPr anchor="ctr">
            <a:normAutofit/>
          </a:bodyPr>
          <a:lstStyle>
            <a:lvl1pPr algn="ctr">
              <a:defRPr lang="en-US" sz="45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6567"/>
            <a:ext cx="4518504" cy="5784867"/>
          </a:xfrm>
        </p:spPr>
        <p:txBody>
          <a:bodyPr anchor="ctr">
            <a:normAutofit/>
          </a:bodyPr>
          <a:lstStyle>
            <a:lvl1pPr marL="0" indent="0">
              <a:lnSpc>
                <a:spcPts val="2500"/>
              </a:lnSpc>
              <a:buNone/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sp>
        <p:nvSpPr>
          <p:cNvPr id="4" name="Graphic 13">
            <a:extLst>
              <a:ext uri="{FF2B5EF4-FFF2-40B4-BE49-F238E27FC236}">
                <a16:creationId xmlns:a16="http://schemas.microsoft.com/office/drawing/2014/main" id="{5EB0124E-1A8A-4EB1-A9CF-E273590B6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9945" y="351421"/>
            <a:ext cx="198609" cy="198609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2">
            <a:extLst>
              <a:ext uri="{FF2B5EF4-FFF2-40B4-BE49-F238E27FC236}">
                <a16:creationId xmlns:a16="http://schemas.microsoft.com/office/drawing/2014/main" id="{44654EA2-A648-4219-B093-1C05AE96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5883" y="5732852"/>
            <a:ext cx="130186" cy="130186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81C0EC89-A66C-4027-8FF0-F7605B506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223" y="1072473"/>
            <a:ext cx="182432" cy="182432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411FC072-5A30-4F87-8D5F-B58BC2023A9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A406C42C-BE3A-4833-B0B7-357CE8FB62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4E6E8B18-45E0-4925-8E5D-41F418C91ED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F236E68-2CF8-44ED-939D-0302808CE8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370" cy="6858000"/>
          </a:xfrm>
          <a:custGeom>
            <a:avLst/>
            <a:gdLst>
              <a:gd name="connsiteX0" fmla="*/ 0 w 12188370"/>
              <a:gd name="connsiteY0" fmla="*/ 0 h 6858000"/>
              <a:gd name="connsiteX1" fmla="*/ 12188370 w 12188370"/>
              <a:gd name="connsiteY1" fmla="*/ 0 h 6858000"/>
              <a:gd name="connsiteX2" fmla="*/ 12188370 w 12188370"/>
              <a:gd name="connsiteY2" fmla="*/ 6858000 h 6858000"/>
              <a:gd name="connsiteX3" fmla="*/ 0 w 12188370"/>
              <a:gd name="connsiteY3" fmla="*/ 6858000 h 6858000"/>
              <a:gd name="connsiteX4" fmla="*/ 0 w 12188370"/>
              <a:gd name="connsiteY4" fmla="*/ 843875 h 6858000"/>
              <a:gd name="connsiteX5" fmla="*/ 8473201 w 12188370"/>
              <a:gd name="connsiteY5" fmla="*/ 843875 h 6858000"/>
              <a:gd name="connsiteX6" fmla="*/ 8473201 w 12188370"/>
              <a:gd name="connsiteY6" fmla="*/ 816443 h 6858000"/>
              <a:gd name="connsiteX7" fmla="*/ 0 w 12188370"/>
              <a:gd name="connsiteY7" fmla="*/ 816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370" h="6858000">
                <a:moveTo>
                  <a:pt x="0" y="0"/>
                </a:moveTo>
                <a:lnTo>
                  <a:pt x="12188370" y="0"/>
                </a:lnTo>
                <a:lnTo>
                  <a:pt x="12188370" y="6858000"/>
                </a:lnTo>
                <a:lnTo>
                  <a:pt x="0" y="6858000"/>
                </a:lnTo>
                <a:lnTo>
                  <a:pt x="0" y="843875"/>
                </a:lnTo>
                <a:lnTo>
                  <a:pt x="8473201" y="843875"/>
                </a:lnTo>
                <a:lnTo>
                  <a:pt x="8473201" y="816443"/>
                </a:lnTo>
                <a:lnTo>
                  <a:pt x="0" y="8164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6275" y="2276439"/>
            <a:ext cx="9679448" cy="2868439"/>
          </a:xfrm>
        </p:spPr>
        <p:txBody>
          <a:bodyPr anchor="b">
            <a:noAutofit/>
          </a:bodyPr>
          <a:lstStyle>
            <a:lvl1pPr algn="l">
              <a:defRPr lang="en-US" sz="72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1D9E9B9-E0A7-4C75-946E-BBAEBCC2CA6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Click to 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C6873F-B921-4626-97A7-FD8E9398E4E7}"/>
              </a:ext>
            </a:extLst>
          </p:cNvPr>
          <p:cNvCxnSpPr>
            <a:cxnSpLocks/>
          </p:cNvCxnSpPr>
          <p:nvPr userDrawn="1"/>
        </p:nvCxnSpPr>
        <p:spPr>
          <a:xfrm flipH="1">
            <a:off x="-10886" y="821523"/>
            <a:ext cx="84732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raphic 13">
            <a:extLst>
              <a:ext uri="{FF2B5EF4-FFF2-40B4-BE49-F238E27FC236}">
                <a16:creationId xmlns:a16="http://schemas.microsoft.com/office/drawing/2014/main" id="{275D0799-1240-4A8C-98BF-96679D262568}"/>
              </a:ext>
            </a:extLst>
          </p:cNvPr>
          <p:cNvSpPr/>
          <p:nvPr userDrawn="1"/>
        </p:nvSpPr>
        <p:spPr>
          <a:xfrm>
            <a:off x="544954" y="2865643"/>
            <a:ext cx="146329" cy="157937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3F7A1898-37E9-4DF7-9E1E-A5D41681C6D9}"/>
              </a:ext>
            </a:extLst>
          </p:cNvPr>
          <p:cNvSpPr/>
          <p:nvPr userDrawn="1"/>
        </p:nvSpPr>
        <p:spPr>
          <a:xfrm>
            <a:off x="903734" y="3094942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DA49FC99-340D-4901-98CD-6C4D1941C969}"/>
              </a:ext>
            </a:extLst>
          </p:cNvPr>
          <p:cNvSpPr/>
          <p:nvPr userDrawn="1"/>
        </p:nvSpPr>
        <p:spPr>
          <a:xfrm>
            <a:off x="532920" y="3619230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7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,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395" y="1825625"/>
            <a:ext cx="100694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5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67D4E1F-D8DD-4ED2-8901-A47E93089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4820000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3301" y="299507"/>
            <a:ext cx="5221620" cy="625898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E19B6EE4-4480-4732-A518-32AAC2EC081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77543"/>
            <a:ext cx="4434721" cy="978806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F28DA37-6556-4F96-9D80-0B084FB282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6928D1E0-21A1-4EC2-B776-3F8703D3A0E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0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B15A-5639-4D83-9CDE-B6FC231C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24" y="346498"/>
            <a:ext cx="8117654" cy="1325563"/>
          </a:xfrm>
        </p:spPr>
        <p:txBody>
          <a:bodyPr>
            <a:normAutofit/>
          </a:bodyPr>
          <a:lstStyle>
            <a:lvl1pPr>
              <a:defRPr sz="5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AB6B174-300F-4F50-A575-00A13C1635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9438" y="2006600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74E96A81-148E-486F-BEFA-3D3FDB0B41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94908" y="2006380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17F02522-1BD4-4AC9-BBCB-05010ECC0A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0378" y="2015722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E961DC1B-263A-48A8-89E6-541AC356E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7276" y="2006379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2C4443B1-A455-4AF9-BE87-A07EA91F85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8724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EEC7D0BC-E2A5-4FBE-A334-D9FF80B0DD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8724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0CC80C9C-897F-4C36-8150-427548D8FF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9490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A621D1DC-4C76-4E2F-A56F-7D7C193776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490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2DF3BDDA-6F5B-42F5-B623-12E87B19908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037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332AD10F-DEDB-4199-BAF1-536999434B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1037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28F12227-FF8F-4C6B-910E-91A315DC22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5847" y="5017734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8C71F03-1105-4059-948E-EE58B5878A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25847" y="5352052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D29C9-824B-4147-81C3-28968F4647D1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661988" y="61339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38C45-011A-48F8-A346-A07B1E830B4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505757" y="845343"/>
            <a:ext cx="363392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C46EB-807F-48CF-988B-E006AEC9992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610600" y="61604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0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2 column (comparison slide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5">
            <a:extLst>
              <a:ext uri="{FF2B5EF4-FFF2-40B4-BE49-F238E27FC236}">
                <a16:creationId xmlns:a16="http://schemas.microsoft.com/office/drawing/2014/main" id="{AF89E921-750A-4005-BEC2-04B9514B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3B378915-E570-47AE-8F85-FB8ED4A6C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4">
            <a:extLst>
              <a:ext uri="{FF2B5EF4-FFF2-40B4-BE49-F238E27FC236}">
                <a16:creationId xmlns:a16="http://schemas.microsoft.com/office/drawing/2014/main" id="{3AF1E926-D68F-4DC8-9F6D-C2C1576F9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6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60" r:id="rId5"/>
    <p:sldLayoutId id="2147483680" r:id="rId6"/>
    <p:sldLayoutId id="2147483677" r:id="rId7"/>
    <p:sldLayoutId id="2147483665" r:id="rId8"/>
    <p:sldLayoutId id="2147483663" r:id="rId9"/>
    <p:sldLayoutId id="2147483679" r:id="rId10"/>
    <p:sldLayoutId id="2147483681" r:id="rId11"/>
    <p:sldLayoutId id="214748367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aihalapathirana.medium.com/understanding-the-local-binary-pattern-lbp-a-powerful-method-for-texture-analysis-in-computer-4fb55b3ed8b8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stable/auto_examples/features_detection/plot_hog.html" TargetMode="External"/><Relationship Id="rId2" Type="http://schemas.openxmlformats.org/officeDocument/2006/relationships/hyperlink" Target="https://medium.com/@girishajmera/hog-histogram-of-oriented-gradients-an-amazing-feature-extraction-engine-for-medical-images-5a2203b47ccd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s://www.researchgate.net/profile/Antonio-Barrientos-2/publication/256451629/figure/fig3/AS:601767263883273@1520483904256/Histogram-of-oriented-gradients-descriptor-a-The-histogram-of-oriented-gradients-HoG_W640.jp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4F1D-F101-4E88-9698-51D314EF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Clustering using image descriptors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26762-2B23-4F53-9DBB-96441A2A5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Wajih Ullah Baig</a:t>
            </a:r>
          </a:p>
        </p:txBody>
      </p:sp>
      <p:pic>
        <p:nvPicPr>
          <p:cNvPr id="5" name="Picture Placeholder 5" descr="Man in a safety vest looking up at a wall of stacked shipping containers. ">
            <a:extLst>
              <a:ext uri="{FF2B5EF4-FFF2-40B4-BE49-F238E27FC236}">
                <a16:creationId xmlns:a16="http://schemas.microsoft.com/office/drawing/2014/main" id="{B5F22C11-4FE3-4065-96C3-C3A1E470B9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6238" y="0"/>
            <a:ext cx="6735762" cy="6858000"/>
          </a:xfrm>
        </p:spPr>
      </p:pic>
    </p:spTree>
    <p:extLst>
      <p:ext uri="{BB962C8B-B14F-4D97-AF65-F5344CB8AC3E}">
        <p14:creationId xmlns:p14="http://schemas.microsoft.com/office/powerpoint/2010/main" val="191763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4CDFAA45-882A-416F-A852-1A8343E4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908" y="894110"/>
            <a:ext cx="5181735" cy="253489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06D5F1F-D562-439A-90CF-588150E7027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2B766D7-C47C-4C42-BC77-9A6DD1F3674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Open sourced presentation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3E796413-D756-477E-9170-1EF1E340CB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04905" y="3728425"/>
            <a:ext cx="5181735" cy="2534890"/>
          </a:xfrm>
        </p:spPr>
        <p:txBody>
          <a:bodyPr/>
          <a:lstStyle/>
          <a:p>
            <a:r>
              <a:rPr lang="en-US" dirty="0"/>
              <a:t>Wajih Ullah Baig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FC4993C-22B1-4153-9289-D26CFB4B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8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4FA453-CA6F-4ED8-B4B2-61C3D67F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19651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1866DD-53C9-4AF0-9E9A-BF19D245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/>
          <a:lstStyle/>
          <a:p>
            <a:r>
              <a:rPr lang="en-US" dirty="0"/>
              <a:t>Purpose</a:t>
            </a:r>
          </a:p>
          <a:p>
            <a:r>
              <a:rPr lang="en-US" dirty="0"/>
              <a:t>Image Features</a:t>
            </a:r>
          </a:p>
          <a:p>
            <a:r>
              <a:rPr lang="en-US" dirty="0"/>
              <a:t>Code</a:t>
            </a:r>
          </a:p>
          <a:p>
            <a:r>
              <a:rPr lang="en-US" dirty="0"/>
              <a:t>Final Output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9AA72-61E2-4CEE-8E0C-A793B0EBE00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222E3-EF0C-4EAB-9068-4D5E7574C8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Open sourced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D5BE6-8E82-44B7-AF20-20405C0CE58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The Power of Computer Vision in AI: Unlocking the Future!">
            <a:extLst>
              <a:ext uri="{FF2B5EF4-FFF2-40B4-BE49-F238E27FC236}">
                <a16:creationId xmlns:a16="http://schemas.microsoft.com/office/drawing/2014/main" id="{9A2EA255-005D-4C1E-9064-054755774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30" y="252743"/>
            <a:ext cx="4769657" cy="303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tatistical local descriptors for face ...">
            <a:extLst>
              <a:ext uri="{FF2B5EF4-FFF2-40B4-BE49-F238E27FC236}">
                <a16:creationId xmlns:a16="http://schemas.microsoft.com/office/drawing/2014/main" id="{F3EB30BB-470C-41B7-B063-AF7EF18F2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74" y="4328271"/>
            <a:ext cx="4769511" cy="160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8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39" descr="A picture containing shipyard containers">
            <a:extLst>
              <a:ext uri="{FF2B5EF4-FFF2-40B4-BE49-F238E27FC236}">
                <a16:creationId xmlns:a16="http://schemas.microsoft.com/office/drawing/2014/main" id="{349B49B8-DB39-4E92-A441-F8078B215C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837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369" y="-752201"/>
            <a:ext cx="9679448" cy="28684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Purpose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79369" y="1912690"/>
            <a:ext cx="9656355" cy="39358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use image descriptors and perform clustering. This is an example of unsupervised machine learning where we can drop into some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Process a video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Extract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Visualize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a GIF animation (Create video highlights)</a:t>
            </a:r>
          </a:p>
        </p:txBody>
      </p:sp>
    </p:spTree>
    <p:extLst>
      <p:ext uri="{BB962C8B-B14F-4D97-AF65-F5344CB8AC3E}">
        <p14:creationId xmlns:p14="http://schemas.microsoft.com/office/powerpoint/2010/main" val="206535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DE92-075C-43EC-8CB3-D334B9CF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0" y="2446418"/>
            <a:ext cx="4434721" cy="1965163"/>
          </a:xfrm>
        </p:spPr>
        <p:txBody>
          <a:bodyPr/>
          <a:lstStyle/>
          <a:p>
            <a:r>
              <a:rPr lang="en-US" dirty="0"/>
              <a:t>Image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94E4-45F6-40E9-98B7-10B9F6F0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536567"/>
            <a:ext cx="4518504" cy="5784867"/>
          </a:xfrm>
        </p:spPr>
        <p:txBody>
          <a:bodyPr/>
          <a:lstStyle/>
          <a:p>
            <a:r>
              <a:rPr lang="en-US" dirty="0"/>
              <a:t>An image features is a way to describe an image. This is part of computer vision where we try to help a computer understand an image. Sometimes also called descriptor or feature. </a:t>
            </a:r>
          </a:p>
          <a:p>
            <a:r>
              <a:rPr lang="en-US" dirty="0"/>
              <a:t>There are many, some are local some are global or holistic image features. </a:t>
            </a:r>
          </a:p>
          <a:p>
            <a:r>
              <a:rPr lang="en-US" dirty="0"/>
              <a:t>Here we will be talking about LBP and </a:t>
            </a:r>
            <a:r>
              <a:rPr lang="en-US" dirty="0" err="1"/>
              <a:t>HoG</a:t>
            </a:r>
            <a:r>
              <a:rPr lang="en-US" dirty="0"/>
              <a:t> features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2CE36-90A6-4F11-9E0A-6B9138AACED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DE6CB-2448-465E-9919-7454477A938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Open sourced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D430-E0CC-4442-BDFA-D14BE30174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94E4-45F6-40E9-98B7-10B9F6F0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536567"/>
            <a:ext cx="4518504" cy="5784867"/>
          </a:xfrm>
        </p:spPr>
        <p:txBody>
          <a:bodyPr/>
          <a:lstStyle/>
          <a:p>
            <a:r>
              <a:rPr lang="en-US" b="0" i="0" dirty="0">
                <a:effectLst/>
                <a:latin typeface="Google Sans"/>
              </a:rPr>
              <a:t>LBP (Local Binary Pattern) features encode local texture information, which you can use for tasks such as classification, detection, and recognition. The function partitions the input image into non-overlapping cells. To collect information over larger regions, select larger cell sizes</a:t>
            </a:r>
            <a:br>
              <a:rPr lang="en-US" b="0" i="0" dirty="0">
                <a:effectLst/>
                <a:latin typeface="Google Sans"/>
              </a:rPr>
            </a:br>
            <a:br>
              <a:rPr lang="en-US" b="0" i="0" dirty="0">
                <a:effectLst/>
                <a:latin typeface="Google Sans"/>
              </a:rPr>
            </a:br>
            <a:r>
              <a:rPr lang="en-US" dirty="0">
                <a:latin typeface="Google Sans"/>
                <a:hlinkClick r:id="rId2"/>
              </a:rPr>
              <a:t>Local Binary Pattern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2CE36-90A6-4F11-9E0A-6B9138AACED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DE6CB-2448-465E-9919-7454477A938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Open sourced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D430-E0CC-4442-BDFA-D14BE30174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07EE55-CD19-44AE-8939-ED69FCB35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913" y="1204562"/>
            <a:ext cx="34480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ure 2: Taking the 8-bit binary neighborhood of the center pixel and converting it into a decimal representation. (Thanks to Hanzra Tech for the inspiration on this visualization!)">
            <a:extLst>
              <a:ext uri="{FF2B5EF4-FFF2-40B4-BE49-F238E27FC236}">
                <a16:creationId xmlns:a16="http://schemas.microsoft.com/office/drawing/2014/main" id="{86CA6EE8-6932-437F-9603-ACA5D1230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62" y="3124844"/>
            <a:ext cx="5125161" cy="149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34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94E4-45F6-40E9-98B7-10B9F6F0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536567"/>
            <a:ext cx="4518504" cy="5784867"/>
          </a:xfrm>
        </p:spPr>
        <p:txBody>
          <a:bodyPr/>
          <a:lstStyle/>
          <a:p>
            <a:r>
              <a:rPr lang="en-US" b="0" i="0" dirty="0">
                <a:effectLst/>
                <a:latin typeface="Google Sans"/>
              </a:rPr>
              <a:t> The HOG algorithm divides an image into small cells, computes each cell's gradient orientation and magnitude, and then aggregates the gradient information into a histogram of oriented gradients</a:t>
            </a:r>
            <a:br>
              <a:rPr lang="en-US" b="0" i="0" dirty="0">
                <a:effectLst/>
                <a:latin typeface="Google Sans"/>
              </a:rPr>
            </a:br>
            <a:br>
              <a:rPr lang="en-US" b="0" i="0" dirty="0">
                <a:effectLst/>
                <a:latin typeface="Google Sans"/>
              </a:rPr>
            </a:br>
            <a:r>
              <a:rPr lang="en-US" dirty="0">
                <a:latin typeface="Google Sans"/>
                <a:hlinkClick r:id="rId2"/>
              </a:rPr>
              <a:t>Histogram of Oriented Gradients</a:t>
            </a:r>
            <a:endParaRPr lang="en-US" dirty="0">
              <a:latin typeface="Google Sans"/>
            </a:endParaRPr>
          </a:p>
          <a:p>
            <a:r>
              <a:rPr lang="en-US" dirty="0">
                <a:latin typeface="Google Sans"/>
                <a:hlinkClick r:id="rId3"/>
              </a:rPr>
              <a:t>Scikit </a:t>
            </a:r>
            <a:r>
              <a:rPr lang="en-US" dirty="0" err="1">
                <a:latin typeface="Google Sans"/>
                <a:hlinkClick r:id="rId3"/>
              </a:rPr>
              <a:t>HoG</a:t>
            </a:r>
            <a:r>
              <a:rPr lang="en-US" dirty="0">
                <a:latin typeface="Google Sans"/>
                <a:hlinkClick r:id="rId3"/>
              </a:rPr>
              <a:t> descriptor </a:t>
            </a:r>
            <a:endParaRPr lang="en-US" dirty="0">
              <a:latin typeface="Google Sans"/>
            </a:endParaRPr>
          </a:p>
          <a:p>
            <a:r>
              <a:rPr lang="en-US" dirty="0">
                <a:latin typeface="Google Sans"/>
                <a:hlinkClick r:id="rId4"/>
              </a:rPr>
              <a:t>Image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2CE36-90A6-4F11-9E0A-6B9138AACED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DE6CB-2448-465E-9919-7454477A938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Open sourced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D430-E0CC-4442-BDFA-D14BE30174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Histogram of oriented gradients descriptor. (a) The histogram of... |  Download Scientific Diagram">
            <a:extLst>
              <a:ext uri="{FF2B5EF4-FFF2-40B4-BE49-F238E27FC236}">
                <a16:creationId xmlns:a16="http://schemas.microsoft.com/office/drawing/2014/main" id="{E2FAFBC0-F2D2-4B47-989E-1FCA7D000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9252" y="864765"/>
            <a:ext cx="8096250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0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39" descr="A picture containing shipyard containers">
            <a:extLst>
              <a:ext uri="{FF2B5EF4-FFF2-40B4-BE49-F238E27FC236}">
                <a16:creationId xmlns:a16="http://schemas.microsoft.com/office/drawing/2014/main" id="{349B49B8-DB39-4E92-A441-F8078B215C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837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6439"/>
            <a:ext cx="9679448" cy="28684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Video 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Unsupervised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0054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8410BA-4095-4C7E-9647-D36F7936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608"/>
            <a:ext cx="5266954" cy="3950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2E434E-7090-44A3-90F3-37471E1C9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234" y="908608"/>
            <a:ext cx="5476291" cy="394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4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04BF15-D4A4-4D7B-9F08-065B9BABE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1785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5B3D43-99F7-47DF-90D6-3E3028F5936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B2BE0AF-90CB-4C86-BB1E-26E501BCE9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025B34-BD2B-4F65-80AF-217925182E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Gradient design</Template>
  <TotalTime>59</TotalTime>
  <Words>249</Words>
  <Application>Microsoft Office PowerPoint</Application>
  <PresentationFormat>Widescreen</PresentationFormat>
  <Paragraphs>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Google Sans</vt:lpstr>
      <vt:lpstr>Univers</vt:lpstr>
      <vt:lpstr>GradientVTI</vt:lpstr>
      <vt:lpstr>Video Clustering using image descriptors</vt:lpstr>
      <vt:lpstr>Agenda</vt:lpstr>
      <vt:lpstr>Purpose</vt:lpstr>
      <vt:lpstr>Image Features</vt:lpstr>
      <vt:lpstr>PowerPoint Presentation</vt:lpstr>
      <vt:lpstr>PowerPoint Presentation</vt:lpstr>
      <vt:lpstr>Video clustering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Clustering using image descriptors</dc:title>
  <dc:creator>wajih ullah baig</dc:creator>
  <cp:lastModifiedBy>wajih ullah baig</cp:lastModifiedBy>
  <cp:revision>5</cp:revision>
  <dcterms:created xsi:type="dcterms:W3CDTF">2024-07-24T04:26:33Z</dcterms:created>
  <dcterms:modified xsi:type="dcterms:W3CDTF">2024-07-24T06:22:59Z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