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sldIdLst>
    <p:sldId id="316" r:id="rId5"/>
    <p:sldId id="310" r:id="rId6"/>
    <p:sldId id="320" r:id="rId7"/>
    <p:sldId id="311" r:id="rId8"/>
    <p:sldId id="323" r:id="rId9"/>
    <p:sldId id="318" r:id="rId10"/>
    <p:sldId id="319" r:id="rId11"/>
    <p:sldId id="312" r:id="rId12"/>
    <p:sldId id="324" r:id="rId13"/>
    <p:sldId id="321" r:id="rId14"/>
    <p:sldId id="322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jih ullah baig" userId="909666cdfb56e88f" providerId="LiveId" clId="{40840062-6581-4FCE-A77C-8B7FEB783C39}"/>
    <pc:docChg chg="undo custSel addSld delSld modSld sldOrd">
      <pc:chgData name="wajih ullah baig" userId="909666cdfb56e88f" providerId="LiveId" clId="{40840062-6581-4FCE-A77C-8B7FEB783C39}" dt="2024-07-25T07:28:45.527" v="1640" actId="14100"/>
      <pc:docMkLst>
        <pc:docMk/>
      </pc:docMkLst>
      <pc:sldChg chg="del">
        <pc:chgData name="wajih ullah baig" userId="909666cdfb56e88f" providerId="LiveId" clId="{40840062-6581-4FCE-A77C-8B7FEB783C39}" dt="2024-07-24T04:48:23.597" v="686" actId="47"/>
        <pc:sldMkLst>
          <pc:docMk/>
          <pc:sldMk cId="783914445" sldId="294"/>
        </pc:sldMkLst>
      </pc:sldChg>
      <pc:sldChg chg="del">
        <pc:chgData name="wajih ullah baig" userId="909666cdfb56e88f" providerId="LiveId" clId="{40840062-6581-4FCE-A77C-8B7FEB783C39}" dt="2024-07-24T04:48:23.900" v="687" actId="47"/>
        <pc:sldMkLst>
          <pc:docMk/>
          <pc:sldMk cId="277827655" sldId="295"/>
        </pc:sldMkLst>
      </pc:sldChg>
      <pc:sldChg chg="del">
        <pc:chgData name="wajih ullah baig" userId="909666cdfb56e88f" providerId="LiveId" clId="{40840062-6581-4FCE-A77C-8B7FEB783C39}" dt="2024-07-24T04:48:26.761" v="690" actId="47"/>
        <pc:sldMkLst>
          <pc:docMk/>
          <pc:sldMk cId="3159288639" sldId="303"/>
        </pc:sldMkLst>
      </pc:sldChg>
      <pc:sldChg chg="del">
        <pc:chgData name="wajih ullah baig" userId="909666cdfb56e88f" providerId="LiveId" clId="{40840062-6581-4FCE-A77C-8B7FEB783C39}" dt="2024-07-24T04:48:28.532" v="691" actId="47"/>
        <pc:sldMkLst>
          <pc:docMk/>
          <pc:sldMk cId="3124766000" sldId="304"/>
        </pc:sldMkLst>
      </pc:sldChg>
      <pc:sldChg chg="del">
        <pc:chgData name="wajih ullah baig" userId="909666cdfb56e88f" providerId="LiveId" clId="{40840062-6581-4FCE-A77C-8B7FEB783C39}" dt="2024-07-24T04:48:30.692" v="692" actId="47"/>
        <pc:sldMkLst>
          <pc:docMk/>
          <pc:sldMk cId="1403455250" sldId="305"/>
        </pc:sldMkLst>
      </pc:sldChg>
      <pc:sldChg chg="addSp delSp modSp mod">
        <pc:chgData name="wajih ullah baig" userId="909666cdfb56e88f" providerId="LiveId" clId="{40840062-6581-4FCE-A77C-8B7FEB783C39}" dt="2024-07-25T07:28:45.527" v="1640" actId="14100"/>
        <pc:sldMkLst>
          <pc:docMk/>
          <pc:sldMk cId="987283912" sldId="308"/>
        </pc:sldMkLst>
        <pc:spChg chg="add del mod">
          <ac:chgData name="wajih ullah baig" userId="909666cdfb56e88f" providerId="LiveId" clId="{40840062-6581-4FCE-A77C-8B7FEB783C39}" dt="2024-07-24T05:56:15.954" v="880" actId="478"/>
          <ac:spMkLst>
            <pc:docMk/>
            <pc:sldMk cId="987283912" sldId="308"/>
            <ac:spMk id="3" creationId="{301A5ABC-3B24-4715-A8F0-DAB0D3210955}"/>
          </ac:spMkLst>
        </pc:spChg>
        <pc:spChg chg="add del mod">
          <ac:chgData name="wajih ullah baig" userId="909666cdfb56e88f" providerId="LiveId" clId="{40840062-6581-4FCE-A77C-8B7FEB783C39}" dt="2024-07-24T05:56:13.858" v="879" actId="478"/>
          <ac:spMkLst>
            <pc:docMk/>
            <pc:sldMk cId="987283912" sldId="308"/>
            <ac:spMk id="5" creationId="{214BD5F4-9CFD-436E-997B-3A1F92FE49D7}"/>
          </ac:spMkLst>
        </pc:spChg>
        <pc:spChg chg="add del mod">
          <ac:chgData name="wajih ullah baig" userId="909666cdfb56e88f" providerId="LiveId" clId="{40840062-6581-4FCE-A77C-8B7FEB783C39}" dt="2024-07-24T05:56:12.062" v="878" actId="478"/>
          <ac:spMkLst>
            <pc:docMk/>
            <pc:sldMk cId="987283912" sldId="308"/>
            <ac:spMk id="7" creationId="{143B4518-DECF-4810-A21B-3CE31BAEDDB5}"/>
          </ac:spMkLst>
        </pc:spChg>
        <pc:spChg chg="mod">
          <ac:chgData name="wajih ullah baig" userId="909666cdfb56e88f" providerId="LiveId" clId="{40840062-6581-4FCE-A77C-8B7FEB783C39}" dt="2024-07-24T05:56:27.992" v="886" actId="20577"/>
          <ac:spMkLst>
            <pc:docMk/>
            <pc:sldMk cId="987283912" sldId="308"/>
            <ac:spMk id="12" creationId="{706D5F1F-D562-439A-90CF-588150E70270}"/>
          </ac:spMkLst>
        </pc:spChg>
        <pc:spChg chg="mod">
          <ac:chgData name="wajih ullah baig" userId="909666cdfb56e88f" providerId="LiveId" clId="{40840062-6581-4FCE-A77C-8B7FEB783C39}" dt="2024-07-24T04:48:41.525" v="719" actId="20577"/>
          <ac:spMkLst>
            <pc:docMk/>
            <pc:sldMk cId="987283912" sldId="308"/>
            <ac:spMk id="14" creationId="{82B766D7-C47C-4C42-BC77-9A6DD1F3674F}"/>
          </ac:spMkLst>
        </pc:spChg>
        <pc:spChg chg="mod">
          <ac:chgData name="wajih ullah baig" userId="909666cdfb56e88f" providerId="LiveId" clId="{40840062-6581-4FCE-A77C-8B7FEB783C39}" dt="2024-07-25T07:28:45.527" v="1640" actId="14100"/>
          <ac:spMkLst>
            <pc:docMk/>
            <pc:sldMk cId="987283912" sldId="308"/>
            <ac:spMk id="34" creationId="{3E796413-D756-477E-9170-1EF1E340CB07}"/>
          </ac:spMkLst>
        </pc:spChg>
        <pc:picChg chg="del">
          <ac:chgData name="wajih ullah baig" userId="909666cdfb56e88f" providerId="LiveId" clId="{40840062-6581-4FCE-A77C-8B7FEB783C39}" dt="2024-07-24T05:56:08.844" v="876" actId="478"/>
          <ac:picMkLst>
            <pc:docMk/>
            <pc:sldMk cId="987283912" sldId="308"/>
            <ac:picMk id="13" creationId="{0E3104C5-82CF-4912-8A3A-ABB23851C6B0}"/>
          </ac:picMkLst>
        </pc:picChg>
        <pc:picChg chg="del">
          <ac:chgData name="wajih ullah baig" userId="909666cdfb56e88f" providerId="LiveId" clId="{40840062-6581-4FCE-A77C-8B7FEB783C39}" dt="2024-07-24T05:56:10.494" v="877" actId="478"/>
          <ac:picMkLst>
            <pc:docMk/>
            <pc:sldMk cId="987283912" sldId="308"/>
            <ac:picMk id="16" creationId="{0C8862CB-9A0A-41E5-8057-4B024401518D}"/>
          </ac:picMkLst>
        </pc:picChg>
        <pc:picChg chg="del">
          <ac:chgData name="wajih ullah baig" userId="909666cdfb56e88f" providerId="LiveId" clId="{40840062-6581-4FCE-A77C-8B7FEB783C39}" dt="2024-07-24T05:56:06.861" v="875" actId="478"/>
          <ac:picMkLst>
            <pc:docMk/>
            <pc:sldMk cId="987283912" sldId="308"/>
            <ac:picMk id="24" creationId="{BD683070-0B23-4933-B600-3DFACAE55680}"/>
          </ac:picMkLst>
        </pc:picChg>
      </pc:sldChg>
      <pc:sldChg chg="addSp delSp modSp mod">
        <pc:chgData name="wajih ullah baig" userId="909666cdfb56e88f" providerId="LiveId" clId="{40840062-6581-4FCE-A77C-8B7FEB783C39}" dt="2024-07-25T06:07:09.300" v="1021" actId="5793"/>
        <pc:sldMkLst>
          <pc:docMk/>
          <pc:sldMk cId="170988662" sldId="310"/>
        </pc:sldMkLst>
        <pc:spChg chg="mod">
          <ac:chgData name="wajih ullah baig" userId="909666cdfb56e88f" providerId="LiveId" clId="{40840062-6581-4FCE-A77C-8B7FEB783C39}" dt="2024-07-24T05:57:06.444" v="916" actId="20577"/>
          <ac:spMkLst>
            <pc:docMk/>
            <pc:sldMk cId="170988662" sldId="310"/>
            <ac:spMk id="2" creationId="{CCD9AA72-61E2-4CEE-8E0C-A793B0EBE00D}"/>
          </ac:spMkLst>
        </pc:spChg>
        <pc:spChg chg="mod">
          <ac:chgData name="wajih ullah baig" userId="909666cdfb56e88f" providerId="LiveId" clId="{40840062-6581-4FCE-A77C-8B7FEB783C39}" dt="2024-07-24T05:57:01.639" v="912" actId="20577"/>
          <ac:spMkLst>
            <pc:docMk/>
            <pc:sldMk cId="170988662" sldId="310"/>
            <ac:spMk id="3" creationId="{8FA222E3-EF0C-4EAB-9068-4D5E7574C8DA}"/>
          </ac:spMkLst>
        </pc:spChg>
        <pc:spChg chg="mod">
          <ac:chgData name="wajih ullah baig" userId="909666cdfb56e88f" providerId="LiveId" clId="{40840062-6581-4FCE-A77C-8B7FEB783C39}" dt="2024-07-25T06:07:09.300" v="1021" actId="5793"/>
          <ac:spMkLst>
            <pc:docMk/>
            <pc:sldMk cId="170988662" sldId="310"/>
            <ac:spMk id="5" creationId="{F01866DD-53C9-4AF0-9E9A-BF19D245E8C6}"/>
          </ac:spMkLst>
        </pc:spChg>
        <pc:spChg chg="add del mod">
          <ac:chgData name="wajih ullah baig" userId="909666cdfb56e88f" providerId="LiveId" clId="{40840062-6581-4FCE-A77C-8B7FEB783C39}" dt="2024-07-24T05:57:12.190" v="918" actId="478"/>
          <ac:spMkLst>
            <pc:docMk/>
            <pc:sldMk cId="170988662" sldId="310"/>
            <ac:spMk id="10" creationId="{99D8EFA5-C444-4980-BEBE-A6136DF03FED}"/>
          </ac:spMkLst>
        </pc:spChg>
        <pc:spChg chg="add del mod">
          <ac:chgData name="wajih ullah baig" userId="909666cdfb56e88f" providerId="LiveId" clId="{40840062-6581-4FCE-A77C-8B7FEB783C39}" dt="2024-07-24T05:57:15.288" v="920" actId="478"/>
          <ac:spMkLst>
            <pc:docMk/>
            <pc:sldMk cId="170988662" sldId="310"/>
            <ac:spMk id="12" creationId="{D5ABD026-2FEB-4B84-9A65-375DCB79F334}"/>
          </ac:spMkLst>
        </pc:spChg>
        <pc:picChg chg="del">
          <ac:chgData name="wajih ullah baig" userId="909666cdfb56e88f" providerId="LiveId" clId="{40840062-6581-4FCE-A77C-8B7FEB783C39}" dt="2024-07-24T05:57:13.808" v="919" actId="478"/>
          <ac:picMkLst>
            <pc:docMk/>
            <pc:sldMk cId="170988662" sldId="310"/>
            <ac:picMk id="7" creationId="{6878A551-84F5-4601-9455-67DC5E4E99A4}"/>
          </ac:picMkLst>
        </pc:picChg>
        <pc:picChg chg="del">
          <ac:chgData name="wajih ullah baig" userId="909666cdfb56e88f" providerId="LiveId" clId="{40840062-6581-4FCE-A77C-8B7FEB783C39}" dt="2024-07-24T05:57:09.948" v="917" actId="478"/>
          <ac:picMkLst>
            <pc:docMk/>
            <pc:sldMk cId="170988662" sldId="310"/>
            <ac:picMk id="9" creationId="{2AB5D194-2C9E-4040-80F4-AD268E197DD4}"/>
          </ac:picMkLst>
        </pc:picChg>
        <pc:picChg chg="add mod">
          <ac:chgData name="wajih ullah baig" userId="909666cdfb56e88f" providerId="LiveId" clId="{40840062-6581-4FCE-A77C-8B7FEB783C39}" dt="2024-07-24T06:09:21.468" v="927" actId="14100"/>
          <ac:picMkLst>
            <pc:docMk/>
            <pc:sldMk cId="170988662" sldId="310"/>
            <ac:picMk id="1026" creationId="{9A2EA255-005D-4C1E-9064-054755774040}"/>
          </ac:picMkLst>
        </pc:picChg>
        <pc:picChg chg="add del mod">
          <ac:chgData name="wajih ullah baig" userId="909666cdfb56e88f" providerId="LiveId" clId="{40840062-6581-4FCE-A77C-8B7FEB783C39}" dt="2024-07-24T06:12:29.240" v="931" actId="478"/>
          <ac:picMkLst>
            <pc:docMk/>
            <pc:sldMk cId="170988662" sldId="310"/>
            <ac:picMk id="1028" creationId="{D26FB372-D075-47AA-AEDD-AEC484CF9E24}"/>
          </ac:picMkLst>
        </pc:picChg>
        <pc:picChg chg="add del mod">
          <ac:chgData name="wajih ullah baig" userId="909666cdfb56e88f" providerId="LiveId" clId="{40840062-6581-4FCE-A77C-8B7FEB783C39}" dt="2024-07-24T06:15:56.979" v="936" actId="478"/>
          <ac:picMkLst>
            <pc:docMk/>
            <pc:sldMk cId="170988662" sldId="310"/>
            <ac:picMk id="1030" creationId="{EAF520BF-E9C7-41D5-9169-FE9456B1E0E6}"/>
          </ac:picMkLst>
        </pc:picChg>
        <pc:picChg chg="add del">
          <ac:chgData name="wajih ullah baig" userId="909666cdfb56e88f" providerId="LiveId" clId="{40840062-6581-4FCE-A77C-8B7FEB783C39}" dt="2024-07-24T06:16:27.899" v="940" actId="478"/>
          <ac:picMkLst>
            <pc:docMk/>
            <pc:sldMk cId="170988662" sldId="310"/>
            <ac:picMk id="1032" creationId="{2C8B4CB3-142A-4472-BCE2-4044BCC65D98}"/>
          </ac:picMkLst>
        </pc:picChg>
        <pc:picChg chg="add del mod">
          <ac:chgData name="wajih ullah baig" userId="909666cdfb56e88f" providerId="LiveId" clId="{40840062-6581-4FCE-A77C-8B7FEB783C39}" dt="2024-07-24T06:16:25.582" v="939" actId="478"/>
          <ac:picMkLst>
            <pc:docMk/>
            <pc:sldMk cId="170988662" sldId="310"/>
            <ac:picMk id="1034" creationId="{B3D58CD5-417B-4441-B6B7-A0CDC9EC33FE}"/>
          </ac:picMkLst>
        </pc:picChg>
        <pc:picChg chg="add mod">
          <ac:chgData name="wajih ullah baig" userId="909666cdfb56e88f" providerId="LiveId" clId="{40840062-6581-4FCE-A77C-8B7FEB783C39}" dt="2024-07-24T06:19:58.004" v="951" actId="14100"/>
          <ac:picMkLst>
            <pc:docMk/>
            <pc:sldMk cId="170988662" sldId="310"/>
            <ac:picMk id="1036" creationId="{F3EB30BB-470C-41B7-B063-AF7EF18F2917}"/>
          </ac:picMkLst>
        </pc:picChg>
        <pc:picChg chg="add del mod">
          <ac:chgData name="wajih ullah baig" userId="909666cdfb56e88f" providerId="LiveId" clId="{40840062-6581-4FCE-A77C-8B7FEB783C39}" dt="2024-07-24T06:19:48.347" v="948" actId="478"/>
          <ac:picMkLst>
            <pc:docMk/>
            <pc:sldMk cId="170988662" sldId="310"/>
            <ac:picMk id="1038" creationId="{D7998689-E533-4777-BB01-E93F6F033554}"/>
          </ac:picMkLst>
        </pc:picChg>
      </pc:sldChg>
      <pc:sldChg chg="modSp mod">
        <pc:chgData name="wajih ullah baig" userId="909666cdfb56e88f" providerId="LiveId" clId="{40840062-6581-4FCE-A77C-8B7FEB783C39}" dt="2024-07-25T06:06:40.367" v="1013" actId="20577"/>
        <pc:sldMkLst>
          <pc:docMk/>
          <pc:sldMk cId="1087605110" sldId="311"/>
        </pc:sldMkLst>
        <pc:spChg chg="mod">
          <ac:chgData name="wajih ullah baig" userId="909666cdfb56e88f" providerId="LiveId" clId="{40840062-6581-4FCE-A77C-8B7FEB783C39}" dt="2024-07-25T06:06:40.367" v="1013" actId="20577"/>
          <ac:spMkLst>
            <pc:docMk/>
            <pc:sldMk cId="1087605110" sldId="311"/>
            <ac:spMk id="3" creationId="{065994E4-45F6-40E9-98B7-10B9F6F0503C}"/>
          </ac:spMkLst>
        </pc:spChg>
      </pc:sldChg>
      <pc:sldChg chg="modSp mod">
        <pc:chgData name="wajih ullah baig" userId="909666cdfb56e88f" providerId="LiveId" clId="{40840062-6581-4FCE-A77C-8B7FEB783C39}" dt="2024-07-24T04:45:23.742" v="279" actId="20577"/>
        <pc:sldMkLst>
          <pc:docMk/>
          <pc:sldMk cId="200544739" sldId="312"/>
        </pc:sldMkLst>
        <pc:spChg chg="mod">
          <ac:chgData name="wajih ullah baig" userId="909666cdfb56e88f" providerId="LiveId" clId="{40840062-6581-4FCE-A77C-8B7FEB783C39}" dt="2024-07-24T04:44:34.352" v="45" actId="20577"/>
          <ac:spMkLst>
            <pc:docMk/>
            <pc:sldMk cId="200544739" sldId="312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45:23.742" v="279" actId="20577"/>
          <ac:spMkLst>
            <pc:docMk/>
            <pc:sldMk cId="200544739" sldId="312"/>
            <ac:spMk id="4" creationId="{D51A6D85-3837-435F-A342-5A3F98172B12}"/>
          </ac:spMkLst>
        </pc:spChg>
      </pc:sldChg>
      <pc:sldChg chg="del">
        <pc:chgData name="wajih ullah baig" userId="909666cdfb56e88f" providerId="LiveId" clId="{40840062-6581-4FCE-A77C-8B7FEB783C39}" dt="2024-07-24T04:48:24.212" v="688" actId="47"/>
        <pc:sldMkLst>
          <pc:docMk/>
          <pc:sldMk cId="3548834685" sldId="313"/>
        </pc:sldMkLst>
      </pc:sldChg>
      <pc:sldChg chg="del">
        <pc:chgData name="wajih ullah baig" userId="909666cdfb56e88f" providerId="LiveId" clId="{40840062-6581-4FCE-A77C-8B7FEB783C39}" dt="2024-07-24T04:48:24.954" v="689" actId="47"/>
        <pc:sldMkLst>
          <pc:docMk/>
          <pc:sldMk cId="2575622983" sldId="314"/>
        </pc:sldMkLst>
      </pc:sldChg>
      <pc:sldChg chg="del">
        <pc:chgData name="wajih ullah baig" userId="909666cdfb56e88f" providerId="LiveId" clId="{40840062-6581-4FCE-A77C-8B7FEB783C39}" dt="2024-07-24T04:48:32.922" v="693" actId="47"/>
        <pc:sldMkLst>
          <pc:docMk/>
          <pc:sldMk cId="2287074839" sldId="315"/>
        </pc:sldMkLst>
      </pc:sldChg>
      <pc:sldChg chg="addSp delSp modSp add mod">
        <pc:chgData name="wajih ullah baig" userId="909666cdfb56e88f" providerId="LiveId" clId="{40840062-6581-4FCE-A77C-8B7FEB783C39}" dt="2024-07-24T06:21:53.709" v="966" actId="20577"/>
        <pc:sldMkLst>
          <pc:docMk/>
          <pc:sldMk cId="113307164" sldId="319"/>
        </pc:sldMkLst>
        <pc:spChg chg="mod">
          <ac:chgData name="wajih ullah baig" userId="909666cdfb56e88f" providerId="LiveId" clId="{40840062-6581-4FCE-A77C-8B7FEB783C39}" dt="2024-07-24T06:21:53.709" v="966" actId="20577"/>
          <ac:spMkLst>
            <pc:docMk/>
            <pc:sldMk cId="113307164" sldId="319"/>
            <ac:spMk id="3" creationId="{065994E4-45F6-40E9-98B7-10B9F6F0503C}"/>
          </ac:spMkLst>
        </pc:spChg>
        <pc:picChg chg="add del">
          <ac:chgData name="wajih ullah baig" userId="909666cdfb56e88f" providerId="LiveId" clId="{40840062-6581-4FCE-A77C-8B7FEB783C39}" dt="2024-07-24T04:42:45.459" v="6" actId="478"/>
          <ac:picMkLst>
            <pc:docMk/>
            <pc:sldMk cId="113307164" sldId="319"/>
            <ac:picMk id="1026" creationId="{2507EE55-CD19-44AE-8939-ED69FCB35BD3}"/>
          </ac:picMkLst>
        </pc:picChg>
        <pc:picChg chg="del">
          <ac:chgData name="wajih ullah baig" userId="909666cdfb56e88f" providerId="LiveId" clId="{40840062-6581-4FCE-A77C-8B7FEB783C39}" dt="2024-07-24T04:42:55.255" v="9" actId="478"/>
          <ac:picMkLst>
            <pc:docMk/>
            <pc:sldMk cId="113307164" sldId="319"/>
            <ac:picMk id="1028" creationId="{86CA6EE8-6932-437F-9603-ACA5D1230A9C}"/>
          </ac:picMkLst>
        </pc:picChg>
        <pc:picChg chg="add del">
          <ac:chgData name="wajih ullah baig" userId="909666cdfb56e88f" providerId="LiveId" clId="{40840062-6581-4FCE-A77C-8B7FEB783C39}" dt="2024-07-24T04:42:45.459" v="6" actId="478"/>
          <ac:picMkLst>
            <pc:docMk/>
            <pc:sldMk cId="113307164" sldId="319"/>
            <ac:picMk id="2050" creationId="{9472406F-A624-4CF9-B566-24FBBE753FAA}"/>
          </ac:picMkLst>
        </pc:picChg>
        <pc:picChg chg="add del mod">
          <ac:chgData name="wajih ullah baig" userId="909666cdfb56e88f" providerId="LiveId" clId="{40840062-6581-4FCE-A77C-8B7FEB783C39}" dt="2024-07-24T06:21:34.369" v="960" actId="1076"/>
          <ac:picMkLst>
            <pc:docMk/>
            <pc:sldMk cId="113307164" sldId="319"/>
            <ac:picMk id="2050" creationId="{E2FAFBC0-F2D2-4B47-989E-1FCA7D000657}"/>
          </ac:picMkLst>
        </pc:picChg>
        <pc:picChg chg="add del mod">
          <ac:chgData name="wajih ullah baig" userId="909666cdfb56e88f" providerId="LiveId" clId="{40840062-6581-4FCE-A77C-8B7FEB783C39}" dt="2024-07-24T06:21:25.541" v="956" actId="478"/>
          <ac:picMkLst>
            <pc:docMk/>
            <pc:sldMk cId="113307164" sldId="319"/>
            <ac:picMk id="2052" creationId="{EDE7AE4F-90C6-408C-8FA1-0B78162BDC51}"/>
          </ac:picMkLst>
        </pc:picChg>
        <pc:picChg chg="add del mod">
          <ac:chgData name="wajih ullah baig" userId="909666cdfb56e88f" providerId="LiveId" clId="{40840062-6581-4FCE-A77C-8B7FEB783C39}" dt="2024-07-24T06:21:31.448" v="959" actId="478"/>
          <ac:picMkLst>
            <pc:docMk/>
            <pc:sldMk cId="113307164" sldId="319"/>
            <ac:picMk id="2054" creationId="{4BDA95C9-8DB5-4FCB-9FE4-AB64EDFA7462}"/>
          </ac:picMkLst>
        </pc:picChg>
      </pc:sldChg>
      <pc:sldChg chg="modSp add mod setBg">
        <pc:chgData name="wajih ullah baig" userId="909666cdfb56e88f" providerId="LiveId" clId="{40840062-6581-4FCE-A77C-8B7FEB783C39}" dt="2024-07-24T04:47:51.065" v="685" actId="20577"/>
        <pc:sldMkLst>
          <pc:docMk/>
          <pc:sldMk cId="2065354616" sldId="320"/>
        </pc:sldMkLst>
        <pc:spChg chg="mod">
          <ac:chgData name="wajih ullah baig" userId="909666cdfb56e88f" providerId="LiveId" clId="{40840062-6581-4FCE-A77C-8B7FEB783C39}" dt="2024-07-24T04:47:10.612" v="557" actId="1076"/>
          <ac:spMkLst>
            <pc:docMk/>
            <pc:sldMk cId="2065354616" sldId="320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47:51.065" v="685" actId="20577"/>
          <ac:spMkLst>
            <pc:docMk/>
            <pc:sldMk cId="2065354616" sldId="320"/>
            <ac:spMk id="4" creationId="{D51A6D85-3837-435F-A342-5A3F98172B12}"/>
          </ac:spMkLst>
        </pc:spChg>
        <pc:picChg chg="mod">
          <ac:chgData name="wajih ullah baig" userId="909666cdfb56e88f" providerId="LiveId" clId="{40840062-6581-4FCE-A77C-8B7FEB783C39}" dt="2024-07-24T04:47:14.055" v="559" actId="1076"/>
          <ac:picMkLst>
            <pc:docMk/>
            <pc:sldMk cId="2065354616" sldId="320"/>
            <ac:picMk id="40" creationId="{349B49B8-DB39-4E92-A441-F8078B215C32}"/>
          </ac:picMkLst>
        </pc:picChg>
      </pc:sldChg>
      <pc:sldChg chg="addSp delSp modSp new mod">
        <pc:chgData name="wajih ullah baig" userId="909666cdfb56e88f" providerId="LiveId" clId="{40840062-6581-4FCE-A77C-8B7FEB783C39}" dt="2024-07-25T07:23:26.967" v="1260" actId="14100"/>
        <pc:sldMkLst>
          <pc:docMk/>
          <pc:sldMk cId="3956849390" sldId="321"/>
        </pc:sldMkLst>
        <pc:spChg chg="del">
          <ac:chgData name="wajih ullah baig" userId="909666cdfb56e88f" providerId="LiveId" clId="{40840062-6581-4FCE-A77C-8B7FEB783C39}" dt="2024-07-24T04:51:24.193" v="768" actId="22"/>
          <ac:spMkLst>
            <pc:docMk/>
            <pc:sldMk cId="3956849390" sldId="321"/>
            <ac:spMk id="2" creationId="{84B7CD67-EEEC-4DD6-AB79-2DC80C3CDBB4}"/>
          </ac:spMkLst>
        </pc:spChg>
        <pc:spChg chg="del">
          <ac:chgData name="wajih ullah baig" userId="909666cdfb56e88f" providerId="LiveId" clId="{40840062-6581-4FCE-A77C-8B7FEB783C39}" dt="2024-07-24T04:51:09.493" v="765" actId="478"/>
          <ac:spMkLst>
            <pc:docMk/>
            <pc:sldMk cId="3956849390" sldId="321"/>
            <ac:spMk id="3" creationId="{3569E4CD-3053-4657-A48C-816C10522FC6}"/>
          </ac:spMkLst>
        </pc:spChg>
        <pc:spChg chg="del">
          <ac:chgData name="wajih ullah baig" userId="909666cdfb56e88f" providerId="LiveId" clId="{40840062-6581-4FCE-A77C-8B7FEB783C39}" dt="2024-07-24T04:51:06.662" v="764" actId="478"/>
          <ac:spMkLst>
            <pc:docMk/>
            <pc:sldMk cId="3956849390" sldId="321"/>
            <ac:spMk id="4" creationId="{2FC903BA-73BD-4C80-85D2-1EE0E868FA78}"/>
          </ac:spMkLst>
        </pc:spChg>
        <pc:spChg chg="add del mod">
          <ac:chgData name="wajih ullah baig" userId="909666cdfb56e88f" providerId="LiveId" clId="{40840062-6581-4FCE-A77C-8B7FEB783C39}" dt="2024-07-24T04:51:42.838" v="775" actId="478"/>
          <ac:spMkLst>
            <pc:docMk/>
            <pc:sldMk cId="3956849390" sldId="321"/>
            <ac:spMk id="10" creationId="{CD97C70F-05A9-43D8-AF4C-B2E6E3FC53F3}"/>
          </ac:spMkLst>
        </pc:spChg>
        <pc:picChg chg="add mod">
          <ac:chgData name="wajih ullah baig" userId="909666cdfb56e88f" providerId="LiveId" clId="{40840062-6581-4FCE-A77C-8B7FEB783C39}" dt="2024-07-25T07:23:13.787" v="1257" actId="1076"/>
          <ac:picMkLst>
            <pc:docMk/>
            <pc:sldMk cId="3956849390" sldId="321"/>
            <ac:picMk id="3" creationId="{3D32B62A-FCD7-4B7F-82A4-34D02887E12B}"/>
          </ac:picMkLst>
        </pc:picChg>
        <pc:picChg chg="add mod">
          <ac:chgData name="wajih ullah baig" userId="909666cdfb56e88f" providerId="LiveId" clId="{40840062-6581-4FCE-A77C-8B7FEB783C39}" dt="2024-07-25T07:23:26.967" v="1260" actId="14100"/>
          <ac:picMkLst>
            <pc:docMk/>
            <pc:sldMk cId="3956849390" sldId="321"/>
            <ac:picMk id="5" creationId="{34E296AF-B166-4A1E-9048-F32217F643C8}"/>
          </ac:picMkLst>
        </pc:picChg>
        <pc:picChg chg="add del mod">
          <ac:chgData name="wajih ullah baig" userId="909666cdfb56e88f" providerId="LiveId" clId="{40840062-6581-4FCE-A77C-8B7FEB783C39}" dt="2024-07-25T07:20:49.392" v="1251" actId="478"/>
          <ac:picMkLst>
            <pc:docMk/>
            <pc:sldMk cId="3956849390" sldId="321"/>
            <ac:picMk id="6" creationId="{CA8410BA-4095-4C7E-9647-D36F79365C2E}"/>
          </ac:picMkLst>
        </pc:picChg>
        <pc:picChg chg="add del mod ord modCrop">
          <ac:chgData name="wajih ullah baig" userId="909666cdfb56e88f" providerId="LiveId" clId="{40840062-6581-4FCE-A77C-8B7FEB783C39}" dt="2024-07-24T04:51:38.683" v="773" actId="478"/>
          <ac:picMkLst>
            <pc:docMk/>
            <pc:sldMk cId="3956849390" sldId="321"/>
            <ac:picMk id="8" creationId="{B2D34C95-293A-4B0B-9C7B-4B8B2AC9F938}"/>
          </ac:picMkLst>
        </pc:picChg>
        <pc:picChg chg="add del mod">
          <ac:chgData name="wajih ullah baig" userId="909666cdfb56e88f" providerId="LiveId" clId="{40840062-6581-4FCE-A77C-8B7FEB783C39}" dt="2024-07-25T07:20:50.090" v="1252" actId="478"/>
          <ac:picMkLst>
            <pc:docMk/>
            <pc:sldMk cId="3956849390" sldId="321"/>
            <ac:picMk id="12" creationId="{F52E434E-7090-44A3-90F3-37471E1C9589}"/>
          </ac:picMkLst>
        </pc:picChg>
      </pc:sldChg>
      <pc:sldChg chg="addSp delSp modSp add mod">
        <pc:chgData name="wajih ullah baig" userId="909666cdfb56e88f" providerId="LiveId" clId="{40840062-6581-4FCE-A77C-8B7FEB783C39}" dt="2024-07-25T07:22:41.958" v="1254" actId="931"/>
        <pc:sldMkLst>
          <pc:docMk/>
          <pc:sldMk cId="1228517852" sldId="322"/>
        </pc:sldMkLst>
        <pc:picChg chg="add del mod">
          <ac:chgData name="wajih ullah baig" userId="909666cdfb56e88f" providerId="LiveId" clId="{40840062-6581-4FCE-A77C-8B7FEB783C39}" dt="2024-07-25T07:22:26.559" v="1253" actId="478"/>
          <ac:picMkLst>
            <pc:docMk/>
            <pc:sldMk cId="1228517852" sldId="322"/>
            <ac:picMk id="3" creationId="{F904BF15-D4A4-4D7B-9F08-065B9BABE640}"/>
          </ac:picMkLst>
        </pc:picChg>
        <pc:picChg chg="add mod">
          <ac:chgData name="wajih ullah baig" userId="909666cdfb56e88f" providerId="LiveId" clId="{40840062-6581-4FCE-A77C-8B7FEB783C39}" dt="2024-07-25T07:22:41.958" v="1254" actId="931"/>
          <ac:picMkLst>
            <pc:docMk/>
            <pc:sldMk cId="1228517852" sldId="322"/>
            <ac:picMk id="4" creationId="{C4D4E284-D4B6-433E-A98D-FE54FE7E7386}"/>
          </ac:picMkLst>
        </pc:picChg>
        <pc:picChg chg="del">
          <ac:chgData name="wajih ullah baig" userId="909666cdfb56e88f" providerId="LiveId" clId="{40840062-6581-4FCE-A77C-8B7FEB783C39}" dt="2024-07-24T04:52:24.294" v="782" actId="478"/>
          <ac:picMkLst>
            <pc:docMk/>
            <pc:sldMk cId="1228517852" sldId="322"/>
            <ac:picMk id="6" creationId="{CA8410BA-4095-4C7E-9647-D36F79365C2E}"/>
          </ac:picMkLst>
        </pc:picChg>
        <pc:picChg chg="del">
          <ac:chgData name="wajih ullah baig" userId="909666cdfb56e88f" providerId="LiveId" clId="{40840062-6581-4FCE-A77C-8B7FEB783C39}" dt="2024-07-24T04:52:23.678" v="781" actId="478"/>
          <ac:picMkLst>
            <pc:docMk/>
            <pc:sldMk cId="1228517852" sldId="322"/>
            <ac:picMk id="12" creationId="{F52E434E-7090-44A3-90F3-37471E1C9589}"/>
          </ac:picMkLst>
        </pc:picChg>
      </pc:sldChg>
      <pc:sldChg chg="delSp modSp new del mod">
        <pc:chgData name="wajih ullah baig" userId="909666cdfb56e88f" providerId="LiveId" clId="{40840062-6581-4FCE-A77C-8B7FEB783C39}" dt="2024-07-25T06:07:43.739" v="1057" actId="2696"/>
        <pc:sldMkLst>
          <pc:docMk/>
          <pc:sldMk cId="1460512755" sldId="323"/>
        </pc:sldMkLst>
        <pc:spChg chg="del">
          <ac:chgData name="wajih ullah baig" userId="909666cdfb56e88f" providerId="LiveId" clId="{40840062-6581-4FCE-A77C-8B7FEB783C39}" dt="2024-07-25T06:07:37.845" v="1055" actId="478"/>
          <ac:spMkLst>
            <pc:docMk/>
            <pc:sldMk cId="1460512755" sldId="323"/>
            <ac:spMk id="2" creationId="{088B12F6-5720-46E1-9912-116086965A79}"/>
          </ac:spMkLst>
        </pc:spChg>
        <pc:spChg chg="del">
          <ac:chgData name="wajih ullah baig" userId="909666cdfb56e88f" providerId="LiveId" clId="{40840062-6581-4FCE-A77C-8B7FEB783C39}" dt="2024-07-25T06:07:39.911" v="1056" actId="478"/>
          <ac:spMkLst>
            <pc:docMk/>
            <pc:sldMk cId="1460512755" sldId="323"/>
            <ac:spMk id="3" creationId="{A7F3695E-F4C5-470D-B55F-615E292D32AC}"/>
          </ac:spMkLst>
        </pc:spChg>
        <pc:spChg chg="mod">
          <ac:chgData name="wajih ullah baig" userId="909666cdfb56e88f" providerId="LiveId" clId="{40840062-6581-4FCE-A77C-8B7FEB783C39}" dt="2024-07-25T06:07:27.755" v="1054" actId="20577"/>
          <ac:spMkLst>
            <pc:docMk/>
            <pc:sldMk cId="1460512755" sldId="323"/>
            <ac:spMk id="4" creationId="{E04FB092-04A0-48F4-BA00-DB2C8C57ADCA}"/>
          </ac:spMkLst>
        </pc:spChg>
        <pc:spChg chg="mod">
          <ac:chgData name="wajih ullah baig" userId="909666cdfb56e88f" providerId="LiveId" clId="{40840062-6581-4FCE-A77C-8B7FEB783C39}" dt="2024-07-25T06:07:23.934" v="1050" actId="20577"/>
          <ac:spMkLst>
            <pc:docMk/>
            <pc:sldMk cId="1460512755" sldId="323"/>
            <ac:spMk id="5" creationId="{C15D9C5C-8E96-47DF-80B0-877F2C135BDC}"/>
          </ac:spMkLst>
        </pc:spChg>
      </pc:sldChg>
      <pc:sldChg chg="addSp delSp modSp add mod ord">
        <pc:chgData name="wajih ullah baig" userId="909666cdfb56e88f" providerId="LiveId" clId="{40840062-6581-4FCE-A77C-8B7FEB783C39}" dt="2024-07-25T07:06:18.821" v="1248" actId="1076"/>
        <pc:sldMkLst>
          <pc:docMk/>
          <pc:sldMk cId="1774567326" sldId="323"/>
        </pc:sldMkLst>
        <pc:spChg chg="mod">
          <ac:chgData name="wajih ullah baig" userId="909666cdfb56e88f" providerId="LiveId" clId="{40840062-6581-4FCE-A77C-8B7FEB783C39}" dt="2024-07-25T06:15:20.381" v="1170" actId="1076"/>
          <ac:spMkLst>
            <pc:docMk/>
            <pc:sldMk cId="1774567326" sldId="323"/>
            <ac:spMk id="4" creationId="{C54FA453-CA6F-4ED8-B4B2-61C3D67FF6E5}"/>
          </ac:spMkLst>
        </pc:spChg>
        <pc:spChg chg="mod">
          <ac:chgData name="wajih ullah baig" userId="909666cdfb56e88f" providerId="LiveId" clId="{40840062-6581-4FCE-A77C-8B7FEB783C39}" dt="2024-07-25T06:20:14.341" v="1204" actId="1076"/>
          <ac:spMkLst>
            <pc:docMk/>
            <pc:sldMk cId="1774567326" sldId="323"/>
            <ac:spMk id="5" creationId="{F01866DD-53C9-4AF0-9E9A-BF19D245E8C6}"/>
          </ac:spMkLst>
        </pc:spChg>
        <pc:spChg chg="add mod">
          <ac:chgData name="wajih ullah baig" userId="909666cdfb56e88f" providerId="LiveId" clId="{40840062-6581-4FCE-A77C-8B7FEB783C39}" dt="2024-07-25T06:20:48.213" v="1234" actId="1076"/>
          <ac:spMkLst>
            <pc:docMk/>
            <pc:sldMk cId="1774567326" sldId="323"/>
            <ac:spMk id="8" creationId="{D2747362-5F5A-4DF1-A439-3AA973F1FFA2}"/>
          </ac:spMkLst>
        </pc:spChg>
        <pc:picChg chg="add mod">
          <ac:chgData name="wajih ullah baig" userId="909666cdfb56e88f" providerId="LiveId" clId="{40840062-6581-4FCE-A77C-8B7FEB783C39}" dt="2024-07-25T07:06:03.189" v="1246" actId="14100"/>
          <ac:picMkLst>
            <pc:docMk/>
            <pc:sldMk cId="1774567326" sldId="323"/>
            <ac:picMk id="7" creationId="{9C46C5C2-993D-4C03-9C0C-CE72B6CC9D2A}"/>
          </ac:picMkLst>
        </pc:picChg>
        <pc:picChg chg="add mod">
          <ac:chgData name="wajih ullah baig" userId="909666cdfb56e88f" providerId="LiveId" clId="{40840062-6581-4FCE-A77C-8B7FEB783C39}" dt="2024-07-25T07:06:05.228" v="1247" actId="14100"/>
          <ac:picMkLst>
            <pc:docMk/>
            <pc:sldMk cId="1774567326" sldId="323"/>
            <ac:picMk id="10" creationId="{939879F4-B8CA-4D62-82D5-21F10D6AD463}"/>
          </ac:picMkLst>
        </pc:picChg>
        <pc:picChg chg="del">
          <ac:chgData name="wajih ullah baig" userId="909666cdfb56e88f" providerId="LiveId" clId="{40840062-6581-4FCE-A77C-8B7FEB783C39}" dt="2024-07-25T06:08:02.529" v="1061" actId="478"/>
          <ac:picMkLst>
            <pc:docMk/>
            <pc:sldMk cId="1774567326" sldId="323"/>
            <ac:picMk id="1026" creationId="{9A2EA255-005D-4C1E-9064-054755774040}"/>
          </ac:picMkLst>
        </pc:picChg>
        <pc:picChg chg="add del mod">
          <ac:chgData name="wajih ullah baig" userId="909666cdfb56e88f" providerId="LiveId" clId="{40840062-6581-4FCE-A77C-8B7FEB783C39}" dt="2024-07-25T06:19:05.503" v="1201"/>
          <ac:picMkLst>
            <pc:docMk/>
            <pc:sldMk cId="1774567326" sldId="323"/>
            <ac:picMk id="1028" creationId="{32BFE2EE-DC5F-4EDB-93B3-724224DCCED4}"/>
          </ac:picMkLst>
        </pc:picChg>
        <pc:picChg chg="add mod">
          <ac:chgData name="wajih ullah baig" userId="909666cdfb56e88f" providerId="LiveId" clId="{40840062-6581-4FCE-A77C-8B7FEB783C39}" dt="2024-07-25T07:06:18.821" v="1248" actId="1076"/>
          <ac:picMkLst>
            <pc:docMk/>
            <pc:sldMk cId="1774567326" sldId="323"/>
            <ac:picMk id="1030" creationId="{745C8D81-73B0-494A-BBBF-D9FE87421A22}"/>
          </ac:picMkLst>
        </pc:picChg>
        <pc:picChg chg="del">
          <ac:chgData name="wajih ullah baig" userId="909666cdfb56e88f" providerId="LiveId" clId="{40840062-6581-4FCE-A77C-8B7FEB783C39}" dt="2024-07-25T06:08:03.730" v="1062" actId="478"/>
          <ac:picMkLst>
            <pc:docMk/>
            <pc:sldMk cId="1774567326" sldId="323"/>
            <ac:picMk id="1036" creationId="{F3EB30BB-470C-41B7-B063-AF7EF18F2917}"/>
          </ac:picMkLst>
        </pc:picChg>
      </pc:sldChg>
      <pc:sldChg chg="addSp delSp modSp add del mod setBg">
        <pc:chgData name="wajih ullah baig" userId="909666cdfb56e88f" providerId="LiveId" clId="{40840062-6581-4FCE-A77C-8B7FEB783C39}" dt="2024-07-24T04:55:41.722" v="874" actId="47"/>
        <pc:sldMkLst>
          <pc:docMk/>
          <pc:sldMk cId="2070702517" sldId="323"/>
        </pc:sldMkLst>
        <pc:spChg chg="del">
          <ac:chgData name="wajih ullah baig" userId="909666cdfb56e88f" providerId="LiveId" clId="{40840062-6581-4FCE-A77C-8B7FEB783C39}" dt="2024-07-24T04:54:35.131" v="785" actId="478"/>
          <ac:spMkLst>
            <pc:docMk/>
            <pc:sldMk cId="2070702517" sldId="323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55:26.325" v="873" actId="27636"/>
          <ac:spMkLst>
            <pc:docMk/>
            <pc:sldMk cId="2070702517" sldId="323"/>
            <ac:spMk id="4" creationId="{D51A6D85-3837-435F-A342-5A3F98172B12}"/>
          </ac:spMkLst>
        </pc:spChg>
        <pc:spChg chg="add del mod">
          <ac:chgData name="wajih ullah baig" userId="909666cdfb56e88f" providerId="LiveId" clId="{40840062-6581-4FCE-A77C-8B7FEB783C39}" dt="2024-07-24T04:54:40.175" v="786" actId="478"/>
          <ac:spMkLst>
            <pc:docMk/>
            <pc:sldMk cId="2070702517" sldId="323"/>
            <ac:spMk id="5" creationId="{68ADBE2C-4EB4-4F90-9219-32C72BFF9D88}"/>
          </ac:spMkLst>
        </pc:spChg>
        <pc:picChg chg="mod">
          <ac:chgData name="wajih ullah baig" userId="909666cdfb56e88f" providerId="LiveId" clId="{40840062-6581-4FCE-A77C-8B7FEB783C39}" dt="2024-07-24T04:54:50.263" v="792" actId="1076"/>
          <ac:picMkLst>
            <pc:docMk/>
            <pc:sldMk cId="2070702517" sldId="323"/>
            <ac:picMk id="40" creationId="{349B49B8-DB39-4E92-A441-F8078B215C32}"/>
          </ac:picMkLst>
        </pc:picChg>
      </pc:sldChg>
      <pc:sldChg chg="modSp add mod setBg">
        <pc:chgData name="wajih ullah baig" userId="909666cdfb56e88f" providerId="LiveId" clId="{40840062-6581-4FCE-A77C-8B7FEB783C39}" dt="2024-07-25T07:26:00.974" v="1636" actId="20577"/>
        <pc:sldMkLst>
          <pc:docMk/>
          <pc:sldMk cId="1202668235" sldId="324"/>
        </pc:sldMkLst>
        <pc:spChg chg="mod">
          <ac:chgData name="wajih ullah baig" userId="909666cdfb56e88f" providerId="LiveId" clId="{40840062-6581-4FCE-A77C-8B7FEB783C39}" dt="2024-07-25T07:23:56.126" v="1270" actId="1076"/>
          <ac:spMkLst>
            <pc:docMk/>
            <pc:sldMk cId="1202668235" sldId="324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5T07:26:00.974" v="1636" actId="20577"/>
          <ac:spMkLst>
            <pc:docMk/>
            <pc:sldMk cId="1202668235" sldId="324"/>
            <ac:spMk id="4" creationId="{D51A6D85-3837-435F-A342-5A3F98172B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jihullahbaig/video_cluste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Yuzhuo-Ren/publication/314646236/figure/fig20/AS:668983611117582@1536509530685/Computation-of-the-GIST-feature_W64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researchgate.net/profile/Thomas-Maloney/publication/259450469/figure/fig1/AS:297269141229574@1447885894302/SIFT-features-a-SIFT-features-extracted-from-a-2D-slice-of-a-brain-MR-image-Every_W640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aihalapathirana.medium.com/understanding-the-local-binary-pattern-lbp-a-powerful-method-for-texture-analysis-in-computer-4fb55b3ed8b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uto_examples/features_detection/plot_hog.html" TargetMode="External"/><Relationship Id="rId2" Type="http://schemas.openxmlformats.org/officeDocument/2006/relationships/hyperlink" Target="https://medium.com/@girishajmera/hog-histogram-of-oriented-gradients-an-amazing-feature-extraction-engine-for-medical-images-5a2203b47cc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www.researchgate.net/profile/Antonio-Barrientos-2/publication/256451629/figure/fig3/AS:601767263883273@1520483904256/Histogram-of-oriented-gradients-descriptor-a-The-histogram-of-oriented-gradients-HoG_W640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Clustering using image descriptors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Wajih Ullah Baig</a:t>
            </a:r>
          </a:p>
        </p:txBody>
      </p:sp>
      <p:pic>
        <p:nvPicPr>
          <p:cNvPr id="5" name="Picture Placeholder 5" descr="Man in a safety vest looking up at a wall of stacked shipping containers. 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238" y="0"/>
            <a:ext cx="6735762" cy="6858000"/>
          </a:xfrm>
        </p:spPr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2B62A-FCD7-4B7F-82A4-34D02887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16" y="1157680"/>
            <a:ext cx="4899484" cy="353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296AF-B166-4A1E-9048-F32217F6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99" y="1157680"/>
            <a:ext cx="4625085" cy="35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4E284-D4B6-433E-A98D-FE54FE7E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6666640" cy="2534890"/>
          </a:xfrm>
        </p:spPr>
        <p:txBody>
          <a:bodyPr/>
          <a:lstStyle/>
          <a:p>
            <a:r>
              <a:rPr lang="en-US" dirty="0"/>
              <a:t>Wajih Ullah Baig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https://github.com/wajihullahbaig/video_clustering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Image Features</a:t>
            </a:r>
          </a:p>
          <a:p>
            <a:r>
              <a:rPr lang="en-US" dirty="0"/>
              <a:t>Code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The Power of Computer Vision in AI: Unlocking the Future!">
            <a:extLst>
              <a:ext uri="{FF2B5EF4-FFF2-40B4-BE49-F238E27FC236}">
                <a16:creationId xmlns:a16="http://schemas.microsoft.com/office/drawing/2014/main" id="{9A2EA255-005D-4C1E-9064-0547557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0" y="252743"/>
            <a:ext cx="4769657" cy="30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tistical local descriptors for face ...">
            <a:extLst>
              <a:ext uri="{FF2B5EF4-FFF2-40B4-BE49-F238E27FC236}">
                <a16:creationId xmlns:a16="http://schemas.microsoft.com/office/drawing/2014/main" id="{F3EB30BB-470C-41B7-B063-AF7EF18F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4" y="4328271"/>
            <a:ext cx="4769511" cy="16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369" y="-752201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79369" y="1912690"/>
            <a:ext cx="9656355" cy="3935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use image descriptors and perform clustering. This is an example of unsupervised machine learning where we can drop into some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a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GIF animation (Create video highlights)</a:t>
            </a:r>
          </a:p>
        </p:txBody>
      </p:sp>
    </p:spTree>
    <p:extLst>
      <p:ext uri="{BB962C8B-B14F-4D97-AF65-F5344CB8AC3E}">
        <p14:creationId xmlns:p14="http://schemas.microsoft.com/office/powerpoint/2010/main" val="20653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/>
          <a:lstStyle/>
          <a:p>
            <a:r>
              <a:rPr lang="en-US" dirty="0"/>
              <a:t>Image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dirty="0"/>
              <a:t>An image features is a way to describe an image. This is part of computer vision where we try to help a computer understand an image. Sometimes also called descriptor or feature. </a:t>
            </a:r>
          </a:p>
          <a:p>
            <a:r>
              <a:rPr lang="en-US" dirty="0"/>
              <a:t>There are many, some are local some are global or holistic image features.  For example, SIFT, SURF, ORB, BRIEF,GIST</a:t>
            </a:r>
          </a:p>
          <a:p>
            <a:r>
              <a:rPr lang="en-US" dirty="0"/>
              <a:t>Here we will be talking about LBP and </a:t>
            </a:r>
            <a:r>
              <a:rPr lang="en-US" dirty="0" err="1"/>
              <a:t>HoG</a:t>
            </a:r>
            <a:r>
              <a:rPr lang="en-US" dirty="0"/>
              <a:t> features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411" y="277911"/>
            <a:ext cx="4434721" cy="670046"/>
          </a:xfrm>
        </p:spPr>
        <p:txBody>
          <a:bodyPr>
            <a:noAutofit/>
          </a:bodyPr>
          <a:lstStyle/>
          <a:p>
            <a:r>
              <a:rPr lang="en-US" sz="3200" dirty="0"/>
              <a:t>Types of descriptors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442" y="1102348"/>
            <a:ext cx="4434721" cy="1666019"/>
          </a:xfrm>
        </p:spPr>
        <p:txBody>
          <a:bodyPr/>
          <a:lstStyle/>
          <a:p>
            <a:r>
              <a:rPr lang="en-US" sz="2000" b="1" dirty="0" err="1"/>
              <a:t>Holisitic</a:t>
            </a:r>
            <a:r>
              <a:rPr lang="en-US" sz="2000" b="1" dirty="0"/>
              <a:t>  (Global)</a:t>
            </a:r>
          </a:p>
          <a:p>
            <a:pPr lvl="1"/>
            <a:r>
              <a:rPr lang="en-US" sz="2000" dirty="0"/>
              <a:t>GIST, LBP, </a:t>
            </a:r>
            <a:r>
              <a:rPr lang="en-US" sz="2000" dirty="0" err="1"/>
              <a:t>HoG</a:t>
            </a:r>
            <a:endParaRPr lang="en-US" sz="2000" dirty="0"/>
          </a:p>
          <a:p>
            <a:r>
              <a:rPr lang="en-US" sz="2000" b="1" dirty="0"/>
              <a:t>Local</a:t>
            </a:r>
          </a:p>
          <a:p>
            <a:pPr lvl="1"/>
            <a:r>
              <a:rPr lang="en-US" sz="2000" dirty="0"/>
              <a:t>SIFT, SURF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46C5C2-993D-4C03-9C0C-CE72B6CC9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400800" cy="167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47362-5F5A-4DF1-A439-3AA973F1FFA2}"/>
              </a:ext>
            </a:extLst>
          </p:cNvPr>
          <p:cNvSpPr txBox="1"/>
          <p:nvPr/>
        </p:nvSpPr>
        <p:spPr>
          <a:xfrm>
            <a:off x="7348057" y="2835065"/>
            <a:ext cx="25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gist image</a:t>
            </a:r>
            <a:br>
              <a:rPr lang="en-US" dirty="0"/>
            </a:br>
            <a:r>
              <a:rPr lang="en-US" dirty="0">
                <a:hlinkClick r:id="rId4"/>
              </a:rPr>
              <a:t>sift image</a:t>
            </a:r>
            <a:endParaRPr lang="en-AE" dirty="0"/>
          </a:p>
        </p:txBody>
      </p:sp>
      <p:pic>
        <p:nvPicPr>
          <p:cNvPr id="1030" name="Picture 6" descr="SIFT features. (a) SIFT features extracted from a 2D slice of a brain... |  Download Scientific Diagram">
            <a:extLst>
              <a:ext uri="{FF2B5EF4-FFF2-40B4-BE49-F238E27FC236}">
                <a16:creationId xmlns:a16="http://schemas.microsoft.com/office/drawing/2014/main" id="{745C8D81-73B0-494A-BBBF-D9FE874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3" y="3816594"/>
            <a:ext cx="64960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879F4-B8CA-4D62-82D5-21F10D6AD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74" y="1670209"/>
            <a:ext cx="5597586" cy="20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6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LBP (Local Binary Pattern) features encode local texture information, which you can use for tasks such as classification, detection, and recognition. The function partitions the input image into non-overlapping cells. To collect information over larger regions, select larger cell sizes</a:t>
            </a: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dirty="0">
                <a:latin typeface="Google Sans"/>
                <a:hlinkClick r:id="rId2"/>
              </a:rPr>
              <a:t>Local Binary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07EE55-CD19-44AE-8939-ED69FCB3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13" y="1204562"/>
            <a:ext cx="34480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: Taking the 8-bit binary neighborhood of the center pixel and converting it into a decimal representation. (Thanks to Hanzra Tech for the inspiration on this visualization!)">
            <a:extLst>
              <a:ext uri="{FF2B5EF4-FFF2-40B4-BE49-F238E27FC236}">
                <a16:creationId xmlns:a16="http://schemas.microsoft.com/office/drawing/2014/main" id="{86CA6EE8-6932-437F-9603-ACA5D123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2" y="3124844"/>
            <a:ext cx="5125161" cy="14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4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 The HOG algorithm divides an image into small cells, computes each cell's gradient orientation and magnitude, and then aggregates the gradient information into a histogram of oriented gradients</a:t>
            </a: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dirty="0">
                <a:latin typeface="Google Sans"/>
                <a:hlinkClick r:id="rId2"/>
              </a:rPr>
              <a:t>Histogram of Oriented Gradients</a:t>
            </a: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  <a:hlinkClick r:id="rId3"/>
              </a:rPr>
              <a:t>Scikit </a:t>
            </a:r>
            <a:r>
              <a:rPr lang="en-US" dirty="0" err="1">
                <a:latin typeface="Google Sans"/>
                <a:hlinkClick r:id="rId3"/>
              </a:rPr>
              <a:t>HoG</a:t>
            </a:r>
            <a:r>
              <a:rPr lang="en-US" dirty="0">
                <a:latin typeface="Google Sans"/>
                <a:hlinkClick r:id="rId3"/>
              </a:rPr>
              <a:t> descriptor </a:t>
            </a: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  <a:hlinkClick r:id="rId4"/>
              </a:rPr>
              <a:t>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Histogram of oriented gradients descriptor. (a) The histogram of... |  Download Scientific Diagram">
            <a:extLst>
              <a:ext uri="{FF2B5EF4-FFF2-40B4-BE49-F238E27FC236}">
                <a16:creationId xmlns:a16="http://schemas.microsoft.com/office/drawing/2014/main" id="{E2FAFBC0-F2D2-4B47-989E-1FCA7D00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252" y="864765"/>
            <a:ext cx="80962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Video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73" y="1009487"/>
            <a:ext cx="3106000" cy="1152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72385" y="1969160"/>
            <a:ext cx="8793735" cy="3651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frame by frame, extract features (1D array)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Accumulate for </a:t>
            </a:r>
            <a:r>
              <a:rPr lang="en-US" dirty="0" err="1"/>
              <a:t>Kmeans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optimal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highlight (animated GIF)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 of </a:t>
            </a:r>
            <a:r>
              <a:rPr lang="en-US"/>
              <a:t>different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682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138</TotalTime>
  <Words>330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Google Sans</vt:lpstr>
      <vt:lpstr>Univers</vt:lpstr>
      <vt:lpstr>GradientVTI</vt:lpstr>
      <vt:lpstr>Video Clustering using image descriptors</vt:lpstr>
      <vt:lpstr>Agenda</vt:lpstr>
      <vt:lpstr>Purpose</vt:lpstr>
      <vt:lpstr>Image Features</vt:lpstr>
      <vt:lpstr>Types of descriptors</vt:lpstr>
      <vt:lpstr>PowerPoint Presentation</vt:lpstr>
      <vt:lpstr>PowerPoint Presentation</vt:lpstr>
      <vt:lpstr>Video clustering</vt:lpstr>
      <vt:lpstr>Steps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Clustering using image descriptors</dc:title>
  <dc:creator>wajih ullah baig</dc:creator>
  <cp:lastModifiedBy>wajih ullah baig</cp:lastModifiedBy>
  <cp:revision>7</cp:revision>
  <dcterms:created xsi:type="dcterms:W3CDTF">2024-07-24T04:26:33Z</dcterms:created>
  <dcterms:modified xsi:type="dcterms:W3CDTF">2024-07-25T07:28:59Z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