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771" r:id="rId3"/>
  </p:sldIdLst>
  <p:sldSz cx="9144000" cy="5143500" type="screen16x9"/>
  <p:notesSz cx="6797675" cy="9928225"/>
  <p:embeddedFontLst>
    <p:embeddedFont>
      <p:font typeface="等线" panose="02010600030101010101" pitchFamily="2" charset="-122"/>
      <p:regular r:id="rId6"/>
      <p:bold r:id="rId7"/>
    </p:embeddedFont>
    <p:embeddedFont>
      <p:font typeface="方正小标宋_GBK" panose="03000509000000000000" pitchFamily="65" charset="-122"/>
      <p:regular r:id="rId8"/>
    </p:embeddedFont>
    <p:embeddedFont>
      <p:font typeface="微软雅黑" panose="020B0503020204020204" pitchFamily="34" charset="-122"/>
      <p:regular r:id="rId9"/>
      <p:bold r:id="rId10"/>
    </p:embeddedFont>
  </p:embeddedFontLst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B68BE6-4D11-7048-304A-11FD2CEDCD58}" name="可萱 王" initials="可王" userId="be261a8a2c17f7d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" initials="g" lastIdx="2" clrIdx="0"/>
  <p:cmAuthor id="2" name="Jing Zhou" initials="JZ" lastIdx="1" clrIdx="1">
    <p:extLst>
      <p:ext uri="{19B8F6BF-5375-455C-9EA6-DF929625EA0E}">
        <p15:presenceInfo xmlns:p15="http://schemas.microsoft.com/office/powerpoint/2012/main" userId="dc00e22042bd3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097"/>
    <a:srgbClr val="C00000"/>
    <a:srgbClr val="FFFFFF"/>
    <a:srgbClr val="EFB582"/>
    <a:srgbClr val="0070C0"/>
    <a:srgbClr val="DE0000"/>
    <a:srgbClr val="F9D1B9"/>
    <a:srgbClr val="B00000"/>
    <a:srgbClr val="FFE699"/>
    <a:srgbClr val="E96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2" autoAdjust="0"/>
    <p:restoredTop sz="95013" autoAdjust="0"/>
  </p:normalViewPr>
  <p:slideViewPr>
    <p:cSldViewPr snapToGrid="0" showGuides="1">
      <p:cViewPr varScale="1">
        <p:scale>
          <a:sx n="109" d="100"/>
          <a:sy n="109" d="100"/>
        </p:scale>
        <p:origin x="100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4C4E-9F5C-46E3-A02A-38F80E12893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0B82-0D4E-413B-97C6-5DAE4B37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9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6FEE-41B7-4F39-A220-7BBA93975A1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0604-828D-4B62-BDED-47DA4FB35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6FEE-41B7-4F39-A220-7BBA93975A1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0604-828D-4B62-BDED-47DA4FB35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A3ABAAA-0EAF-48DB-B270-F847333B7605}"/>
              </a:ext>
            </a:extLst>
          </p:cNvPr>
          <p:cNvSpPr/>
          <p:nvPr userDrawn="1"/>
        </p:nvSpPr>
        <p:spPr>
          <a:xfrm>
            <a:off x="0" y="1141454"/>
            <a:ext cx="9149080" cy="255582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0523A6-68C2-45DB-BB9F-D922EB14FF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84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" y="3991886"/>
            <a:ext cx="9140335" cy="115161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8ABC16-8EE2-47CC-A570-14E4C12F629D}"/>
              </a:ext>
            </a:extLst>
          </p:cNvPr>
          <p:cNvGrpSpPr/>
          <p:nvPr userDrawn="1"/>
        </p:nvGrpSpPr>
        <p:grpSpPr>
          <a:xfrm>
            <a:off x="0" y="310559"/>
            <a:ext cx="3217592" cy="544544"/>
            <a:chOff x="0" y="310559"/>
            <a:chExt cx="3217592" cy="54454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0CC1391-249F-4664-B50A-245EFE1B2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59"/>
              <a:ext cx="890267" cy="54454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553FE5D-EE00-43ED-A57F-EE465FBCA3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66" y="310559"/>
              <a:ext cx="2396326" cy="544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20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A4E619-F532-4A14-8467-48917236717B}"/>
              </a:ext>
            </a:extLst>
          </p:cNvPr>
          <p:cNvGrpSpPr/>
          <p:nvPr userDrawn="1"/>
        </p:nvGrpSpPr>
        <p:grpSpPr>
          <a:xfrm>
            <a:off x="0" y="-1"/>
            <a:ext cx="9144000" cy="832486"/>
            <a:chOff x="0" y="-1"/>
            <a:chExt cx="9144000" cy="8324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CC821C-3ADE-4CA0-BBBA-11AFC47296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14"/>
            <a:stretch>
              <a:fillRect/>
            </a:stretch>
          </p:blipFill>
          <p:spPr>
            <a:xfrm>
              <a:off x="6417923" y="-1"/>
              <a:ext cx="2726077" cy="832485"/>
            </a:xfrm>
            <a:prstGeom prst="rect">
              <a:avLst/>
            </a:prstGeom>
          </p:spPr>
        </p:pic>
        <p:sp>
          <p:nvSpPr>
            <p:cNvPr id="3" name="标题 1">
              <a:extLst>
                <a:ext uri="{FF2B5EF4-FFF2-40B4-BE49-F238E27FC236}">
                  <a16:creationId xmlns:a16="http://schemas.microsoft.com/office/drawing/2014/main" id="{27910B01-7D4D-4B0F-8723-B1BD2C90B265}"/>
                </a:ext>
              </a:extLst>
            </p:cNvPr>
            <p:cNvSpPr txBox="1"/>
            <p:nvPr userDrawn="1"/>
          </p:nvSpPr>
          <p:spPr>
            <a:xfrm>
              <a:off x="0" y="0"/>
              <a:ext cx="9144000" cy="832485"/>
            </a:xfrm>
            <a:prstGeom prst="rect">
              <a:avLst/>
            </a:prstGeom>
            <a:gradFill flip="none" rotWithShape="1">
              <a:gsLst>
                <a:gs pos="74000">
                  <a:srgbClr val="C00000"/>
                </a:gs>
                <a:gs pos="100000">
                  <a:srgbClr val="C00000">
                    <a:alpha val="40000"/>
                  </a:srgbClr>
                </a:gs>
              </a:gsLst>
              <a:lin ang="0" scaled="1"/>
              <a:tileRect/>
            </a:gradFill>
          </p:spPr>
          <p:txBody>
            <a:bodyPr>
              <a:normAutofit fontScale="975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C68B6B3-23AE-403F-BA42-B6FC9D134C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-1804" r="13921" b="1095"/>
            <a:stretch/>
          </p:blipFill>
          <p:spPr>
            <a:xfrm>
              <a:off x="188050" y="153362"/>
              <a:ext cx="669354" cy="543600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59EE2E-B30F-496F-9259-E59195177E0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6300" y="2159001"/>
            <a:ext cx="4717700" cy="298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1733F7-D091-DF1A-69F3-E768B89A0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80"/>
          <a:stretch/>
        </p:blipFill>
        <p:spPr>
          <a:xfrm>
            <a:off x="857404" y="143969"/>
            <a:ext cx="599571" cy="5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1039"/>
      </p:ext>
    </p:extLst>
  </p:cSld>
  <p:clrMapOvr>
    <a:masterClrMapping/>
  </p:clrMapOvr>
  <p:transition spd="slow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9BD27C0-019C-409F-8ABE-A9E8DA5F3DEA}"/>
              </a:ext>
            </a:extLst>
          </p:cNvPr>
          <p:cNvSpPr/>
          <p:nvPr userDrawn="1"/>
        </p:nvSpPr>
        <p:spPr>
          <a:xfrm flipV="1">
            <a:off x="2728891" y="2922968"/>
            <a:ext cx="4136365" cy="13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4560994-63DC-4425-A250-E5D0938F3C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84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" y="3991886"/>
            <a:ext cx="9140335" cy="115161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1627BD9-8642-40C4-AC4F-FA43E05F1C2A}"/>
              </a:ext>
            </a:extLst>
          </p:cNvPr>
          <p:cNvSpPr/>
          <p:nvPr userDrawn="1"/>
        </p:nvSpPr>
        <p:spPr>
          <a:xfrm>
            <a:off x="959680" y="843868"/>
            <a:ext cx="1475444" cy="22472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405999-BC62-4B8D-85D7-AAC2C597D2F4}"/>
              </a:ext>
            </a:extLst>
          </p:cNvPr>
          <p:cNvSpPr txBox="1"/>
          <p:nvPr userDrawn="1"/>
        </p:nvSpPr>
        <p:spPr>
          <a:xfrm>
            <a:off x="959680" y="1130184"/>
            <a:ext cx="147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PART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E78ADD-5AAA-4BEB-8DDC-9821CB726C90}"/>
              </a:ext>
            </a:extLst>
          </p:cNvPr>
          <p:cNvGrpSpPr/>
          <p:nvPr userDrawn="1"/>
        </p:nvGrpSpPr>
        <p:grpSpPr>
          <a:xfrm>
            <a:off x="6443494" y="140574"/>
            <a:ext cx="2546248" cy="430926"/>
            <a:chOff x="0" y="310559"/>
            <a:chExt cx="3217592" cy="54454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AE243D8-2291-4217-B5BE-5143998D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59"/>
              <a:ext cx="890267" cy="54454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A8AAD4D-D270-447D-9E07-A18134873C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66" y="310559"/>
              <a:ext cx="2396326" cy="544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1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6FEE-41B7-4F39-A220-7BBA93975A1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0604-828D-4B62-BDED-47DA4FB35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451996"/>
            <a:ext cx="9144000" cy="1957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电子科技大学</a:t>
            </a:r>
            <a:endParaRPr lang="en-US" altLang="zh-CN" sz="4800" b="1" dirty="0">
              <a:solidFill>
                <a:schemeClr val="bg1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—</a:t>
            </a:r>
            <a:r>
              <a:rPr lang="zh-CN" altLang="en-US" sz="3600" dirty="0">
                <a:solidFill>
                  <a:schemeClr val="bg1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五四青年学生代表座谈会</a:t>
            </a:r>
            <a:r>
              <a:rPr lang="en-US" altLang="zh-CN" sz="3600" dirty="0">
                <a:solidFill>
                  <a:schemeClr val="bg1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—</a:t>
            </a:r>
            <a:endParaRPr lang="zh-CN" altLang="en-US" sz="3600" dirty="0">
              <a:solidFill>
                <a:schemeClr val="bg1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D47DD3-F256-4CD5-8960-400F10B8B58E}"/>
              </a:ext>
            </a:extLst>
          </p:cNvPr>
          <p:cNvSpPr txBox="1"/>
          <p:nvPr/>
        </p:nvSpPr>
        <p:spPr>
          <a:xfrm>
            <a:off x="-6350" y="4304665"/>
            <a:ext cx="91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2024</a:t>
            </a:r>
            <a:r>
              <a:rPr lang="zh-CN" altLang="en-US" dirty="0">
                <a:solidFill>
                  <a:srgbClr val="C00000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月</a:t>
            </a:r>
            <a:endParaRPr lang="en-US" altLang="zh-CN" dirty="0">
              <a:solidFill>
                <a:srgbClr val="C00000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0BF2CCC-1CE1-3B99-6861-F691CA891E4D}"/>
              </a:ext>
            </a:extLst>
          </p:cNvPr>
          <p:cNvSpPr/>
          <p:nvPr/>
        </p:nvSpPr>
        <p:spPr>
          <a:xfrm>
            <a:off x="5440346" y="1577973"/>
            <a:ext cx="1850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6D37FB-D0A1-8737-FF64-E9795AB10E81}"/>
              </a:ext>
            </a:extLst>
          </p:cNvPr>
          <p:cNvSpPr/>
          <p:nvPr/>
        </p:nvSpPr>
        <p:spPr>
          <a:xfrm>
            <a:off x="3744845" y="1273845"/>
            <a:ext cx="1850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黄何凯</a:t>
            </a:r>
            <a:endParaRPr lang="zh-CN" altLang="en-US" sz="4400" dirty="0">
              <a:solidFill>
                <a:srgbClr val="C00000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E3BC10-60FA-322B-DFA7-DFE4F20E2E37}"/>
              </a:ext>
            </a:extLst>
          </p:cNvPr>
          <p:cNvCxnSpPr>
            <a:cxnSpLocks/>
          </p:cNvCxnSpPr>
          <p:nvPr/>
        </p:nvCxnSpPr>
        <p:spPr>
          <a:xfrm flipV="1">
            <a:off x="317479" y="949784"/>
            <a:ext cx="8509041" cy="497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621EB4A-95CE-C79C-06DD-857335FEF3A8}"/>
              </a:ext>
            </a:extLst>
          </p:cNvPr>
          <p:cNvSpPr txBox="1"/>
          <p:nvPr/>
        </p:nvSpPr>
        <p:spPr>
          <a:xfrm>
            <a:off x="1104557" y="429725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计算机科学与工程学院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011B734-493C-45BA-34F4-1742109719B8}"/>
              </a:ext>
            </a:extLst>
          </p:cNvPr>
          <p:cNvSpPr txBox="1"/>
          <p:nvPr/>
        </p:nvSpPr>
        <p:spPr>
          <a:xfrm>
            <a:off x="1456168" y="4586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中共党员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CF9239-0914-4813-34C5-B7B415438B09}"/>
              </a:ext>
            </a:extLst>
          </p:cNvPr>
          <p:cNvSpPr/>
          <p:nvPr/>
        </p:nvSpPr>
        <p:spPr>
          <a:xfrm>
            <a:off x="3744845" y="2013850"/>
            <a:ext cx="4737398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金奖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四川省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优秀共青团员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志愿服务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曾任学院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分团委副书记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《XXXXXXXXXXXXX》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一篇（专利号：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CNXXXXXXX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pic>
        <p:nvPicPr>
          <p:cNvPr id="4" name="图片 3" descr="穿西装打领带的年轻男人&#10;&#10;描述已自动生成">
            <a:extLst>
              <a:ext uri="{FF2B5EF4-FFF2-40B4-BE49-F238E27FC236}">
                <a16:creationId xmlns:a16="http://schemas.microsoft.com/office/drawing/2014/main" id="{C6640F79-6444-7A6F-18B3-9DED6EF2CE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8" y="1200740"/>
            <a:ext cx="2093728" cy="2930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C636C5-8712-AC0D-19E8-74811F1B9794}"/>
              </a:ext>
            </a:extLst>
          </p:cNvPr>
          <p:cNvSpPr txBox="1"/>
          <p:nvPr/>
        </p:nvSpPr>
        <p:spPr>
          <a:xfrm>
            <a:off x="1540574" y="183558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学生代表简历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67FFEA-F0A8-42B2-CE31-FBC0799B5D72}"/>
              </a:ext>
            </a:extLst>
          </p:cNvPr>
          <p:cNvSpPr/>
          <p:nvPr/>
        </p:nvSpPr>
        <p:spPr>
          <a:xfrm>
            <a:off x="5440345" y="1284915"/>
            <a:ext cx="1850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本科四年级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6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dca1cf8-f33d-416d-8a3c-44d3030ef671"/>
  <p:tag name="COMMONDATA" val="eyJoZGlkIjoiMzEwNTM5NzYwMDRjMzkwZTVkZjY2ODkwMGIxNGU0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3038</TotalTime>
  <Words>68</Words>
  <Application>Microsoft Office PowerPoint</Application>
  <PresentationFormat>全屏显示(16:9)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Calibri</vt:lpstr>
      <vt:lpstr>方正小标宋_GBK</vt:lpstr>
      <vt:lpstr>微软雅黑</vt:lpstr>
      <vt:lpstr>等线</vt:lpstr>
      <vt:lpstr>Wingdings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</dc:creator>
  <cp:lastModifiedBy>haifeng huang</cp:lastModifiedBy>
  <cp:revision>1536</cp:revision>
  <cp:lastPrinted>2023-02-20T00:52:00Z</cp:lastPrinted>
  <dcterms:created xsi:type="dcterms:W3CDTF">2014-12-23T03:10:00Z</dcterms:created>
  <dcterms:modified xsi:type="dcterms:W3CDTF">2024-04-23T10:03:30Z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RubyTemplateID">
    <vt:lpwstr>2</vt:lpwstr>
  </property>
  <property fmtid="{D5CDD505-2E9C-101B-9397-08002B2CF9AE}" pid="4" name="ICV">
    <vt:lpwstr>7EB1B6413A084D3F90014CB075C8258C</vt:lpwstr>
  </property>
</Properties>
</file>