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7e30a54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7e30a543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7e30e7e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7e30e7e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7e30e7e1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7e30e7e1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7e30e7e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7e30e7e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7e30e7e1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7e30e7e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7e30e7e1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7e30e7e1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7e30e7e1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7e30e7e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7e30e7e1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7e30e7e1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l="-1810" t="-8590" r="1810" b="8589"/>
          <a:stretch/>
        </p:blipFill>
        <p:spPr>
          <a:xfrm>
            <a:off x="-180475" y="-489850"/>
            <a:ext cx="9324475" cy="5633350"/>
          </a:xfrm>
          <a:prstGeom prst="rect">
            <a:avLst/>
          </a:prstGeom>
          <a:noFill/>
          <a:ln>
            <a:noFill/>
          </a:ln>
        </p:spPr>
      </p:pic>
      <p:sp>
        <p:nvSpPr>
          <p:cNvPr id="86" name="Google Shape;86;p13"/>
          <p:cNvSpPr txBox="1"/>
          <p:nvPr/>
        </p:nvSpPr>
        <p:spPr>
          <a:xfrm>
            <a:off x="696125" y="451175"/>
            <a:ext cx="8144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a:solidFill>
                  <a:schemeClr val="lt1"/>
                </a:solidFill>
                <a:latin typeface="Times New Roman"/>
                <a:ea typeface="Times New Roman"/>
                <a:cs typeface="Times New Roman"/>
                <a:sym typeface="Times New Roman"/>
              </a:rPr>
              <a:t>DENTAL OFFICE MODEL</a:t>
            </a:r>
            <a:endParaRPr sz="3400">
              <a:solidFill>
                <a:schemeClr val="lt1"/>
              </a:solidFill>
              <a:latin typeface="Times New Roman"/>
              <a:ea typeface="Times New Roman"/>
              <a:cs typeface="Times New Roman"/>
              <a:sym typeface="Times New Roman"/>
            </a:endParaRPr>
          </a:p>
        </p:txBody>
      </p:sp>
      <p:sp>
        <p:nvSpPr>
          <p:cNvPr id="87" name="Google Shape;87;p13"/>
          <p:cNvSpPr txBox="1"/>
          <p:nvPr/>
        </p:nvSpPr>
        <p:spPr>
          <a:xfrm>
            <a:off x="567200" y="2797350"/>
            <a:ext cx="41250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Times New Roman"/>
                <a:ea typeface="Times New Roman"/>
                <a:cs typeface="Times New Roman"/>
                <a:sym typeface="Times New Roman"/>
              </a:rPr>
              <a:t>TANAYA DESHMUKH 			002108586</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lt1"/>
                </a:solidFill>
                <a:latin typeface="Times New Roman"/>
                <a:ea typeface="Times New Roman"/>
                <a:cs typeface="Times New Roman"/>
                <a:sym typeface="Times New Roman"/>
              </a:rPr>
              <a:t>SHWETA WAKALE			001518127</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lt1"/>
                </a:solidFill>
                <a:latin typeface="Times New Roman"/>
                <a:ea typeface="Times New Roman"/>
                <a:cs typeface="Times New Roman"/>
                <a:sym typeface="Times New Roman"/>
              </a:rPr>
              <a:t>RAMYA KANGURI			002133068</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lt1"/>
                </a:solidFill>
                <a:latin typeface="Times New Roman"/>
                <a:ea typeface="Times New Roman"/>
                <a:cs typeface="Times New Roman"/>
                <a:sym typeface="Times New Roman"/>
              </a:rPr>
              <a:t>HARSHAVARDHANI RACHAGIRI   </a:t>
            </a:r>
          </a:p>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	002105042</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91440" lvl="0" indent="-114300" algn="l" rtl="0">
              <a:lnSpc>
                <a:spcPct val="90000"/>
              </a:lnSpc>
              <a:spcBef>
                <a:spcPts val="0"/>
              </a:spcBef>
              <a:spcAft>
                <a:spcPts val="0"/>
              </a:spcAft>
              <a:buClr>
                <a:schemeClr val="dk1"/>
              </a:buClr>
              <a:buSzPts val="1800"/>
              <a:buFont typeface="Arial"/>
              <a:buChar char="●"/>
            </a:pPr>
            <a:r>
              <a:rPr lang="en">
                <a:solidFill>
                  <a:srgbClr val="3F3F3F"/>
                </a:solidFill>
                <a:latin typeface="Calibri"/>
                <a:ea typeface="Calibri"/>
                <a:cs typeface="Calibri"/>
                <a:sym typeface="Calibri"/>
              </a:rPr>
              <a:t> </a:t>
            </a:r>
            <a:r>
              <a:rPr lang="en">
                <a:solidFill>
                  <a:srgbClr val="3F3F3F"/>
                </a:solidFill>
                <a:latin typeface="Times New Roman"/>
                <a:ea typeface="Times New Roman"/>
                <a:cs typeface="Times New Roman"/>
                <a:sym typeface="Times New Roman"/>
              </a:rPr>
              <a:t>This project deals with the designing database for a dentist office and implementing its functionality in a web application</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The model also gives a brief explanation of what data needs to be stored along with its attributes and datatypes for the developers</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The ER model depicts the relations between the major subject areas along with the attributes. It covers the main subject areas like the Patients, Dentists, Appointments, Payments etc. along with the essentials associated with them are stored here</a:t>
            </a:r>
            <a:endParaRPr>
              <a:solidFill>
                <a:srgbClr val="3F3F3F"/>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990"/>
              <a:buFont typeface="Calibri"/>
              <a:buNone/>
            </a:pPr>
            <a:r>
              <a:rPr lang="en" sz="2700">
                <a:latin typeface="Times New Roman"/>
                <a:ea typeface="Times New Roman"/>
                <a:cs typeface="Times New Roman"/>
                <a:sym typeface="Times New Roman"/>
              </a:rPr>
              <a:t>AUDIENCE</a:t>
            </a:r>
            <a:endParaRPr sz="2700">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311700" y="1198875"/>
            <a:ext cx="4496700" cy="1727400"/>
          </a:xfrm>
          <a:prstGeom prst="rect">
            <a:avLst/>
          </a:prstGeom>
        </p:spPr>
        <p:txBody>
          <a:bodyPr spcFirstLastPara="1" wrap="square" lIns="91425" tIns="91425" rIns="91425" bIns="91425" anchor="t" anchorCtr="0">
            <a:normAutofit/>
          </a:bodyPr>
          <a:lstStyle/>
          <a:p>
            <a:pPr marL="457200" lvl="0" indent="-361950" algn="l" rtl="0">
              <a:lnSpc>
                <a:spcPct val="90000"/>
              </a:lnSpc>
              <a:spcBef>
                <a:spcPts val="1400"/>
              </a:spcBef>
              <a:spcAft>
                <a:spcPts val="0"/>
              </a:spcAft>
              <a:buClr>
                <a:schemeClr val="dk1"/>
              </a:buClr>
              <a:buSzPts val="2100"/>
              <a:buChar char="●"/>
            </a:pPr>
            <a:r>
              <a:rPr lang="en" sz="2100">
                <a:solidFill>
                  <a:srgbClr val="3F3F3F"/>
                </a:solidFill>
                <a:latin typeface="Times New Roman"/>
                <a:ea typeface="Times New Roman"/>
                <a:cs typeface="Times New Roman"/>
                <a:sym typeface="Times New Roman"/>
              </a:rPr>
              <a:t> </a:t>
            </a:r>
            <a:r>
              <a:rPr lang="en">
                <a:solidFill>
                  <a:srgbClr val="3F3F3F"/>
                </a:solidFill>
                <a:latin typeface="Times New Roman"/>
                <a:ea typeface="Times New Roman"/>
                <a:cs typeface="Times New Roman"/>
                <a:sym typeface="Times New Roman"/>
              </a:rPr>
              <a:t>Database developers</a:t>
            </a:r>
            <a:endParaRPr>
              <a:solidFill>
                <a:srgbClr val="3F3F3F"/>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Stakeholders</a:t>
            </a:r>
            <a:endParaRPr>
              <a:solidFill>
                <a:srgbClr val="3F3F3F"/>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Business Developers</a:t>
            </a:r>
            <a:endParaRPr>
              <a:solidFill>
                <a:srgbClr val="3F3F3F"/>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Database Engineers</a:t>
            </a:r>
            <a:endParaRPr>
              <a:solidFill>
                <a:srgbClr val="3F3F3F"/>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990"/>
              <a:buFont typeface="Calibri"/>
              <a:buNone/>
            </a:pPr>
            <a:r>
              <a:rPr lang="en" sz="2720">
                <a:latin typeface="Times New Roman"/>
                <a:ea typeface="Times New Roman"/>
                <a:cs typeface="Times New Roman"/>
                <a:sym typeface="Times New Roman"/>
              </a:rPr>
              <a:t>TECHNOLOGIES USED</a:t>
            </a:r>
            <a:endParaRPr sz="2720">
              <a:latin typeface="Times New Roman"/>
              <a:ea typeface="Times New Roman"/>
              <a:cs typeface="Times New Roman"/>
              <a:sym typeface="Times New Roman"/>
            </a:endParaRPr>
          </a:p>
          <a:p>
            <a:pPr marL="0" lvl="0" indent="0" algn="l" rtl="0">
              <a:spcBef>
                <a:spcPts val="0"/>
              </a:spcBef>
              <a:spcAft>
                <a:spcPts val="0"/>
              </a:spcAft>
              <a:buSzPts val="990"/>
              <a:buNone/>
            </a:pPr>
            <a:endParaRPr sz="270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91440" lvl="0" indent="-127000" algn="l" rtl="0">
              <a:lnSpc>
                <a:spcPct val="90000"/>
              </a:lnSpc>
              <a:spcBef>
                <a:spcPts val="0"/>
              </a:spcBef>
              <a:spcAft>
                <a:spcPts val="0"/>
              </a:spcAft>
              <a:buClr>
                <a:schemeClr val="dk1"/>
              </a:buClr>
              <a:buSzPts val="2000"/>
              <a:buFont typeface="Calibri"/>
              <a:buChar char="●"/>
            </a:pPr>
            <a:r>
              <a:rPr lang="en" sz="2000">
                <a:solidFill>
                  <a:srgbClr val="3F3F3F"/>
                </a:solidFill>
                <a:latin typeface="Calibri"/>
                <a:ea typeface="Calibri"/>
                <a:cs typeface="Calibri"/>
                <a:sym typeface="Calibri"/>
              </a:rPr>
              <a:t> </a:t>
            </a:r>
            <a:r>
              <a:rPr lang="en">
                <a:solidFill>
                  <a:srgbClr val="3F3F3F"/>
                </a:solidFill>
                <a:latin typeface="Times New Roman"/>
                <a:ea typeface="Times New Roman"/>
                <a:cs typeface="Times New Roman"/>
                <a:sym typeface="Times New Roman"/>
              </a:rPr>
              <a:t>Front End: HTML, CSS, WordPress</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Middle- Ware: PHP</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Database: MySQL PhpMyAdmin</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Tools: SQL Server Management Studio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MODEL UNIQUE FEATURES</a:t>
            </a:r>
            <a:endParaRPr>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32500"/>
          </a:bodyPr>
          <a:lstStyle/>
          <a:p>
            <a:pPr marL="0" lvl="0" indent="0" algn="l" rtl="0">
              <a:lnSpc>
                <a:spcPct val="100000"/>
              </a:lnSpc>
              <a:spcBef>
                <a:spcPts val="0"/>
              </a:spcBef>
              <a:spcAft>
                <a:spcPts val="0"/>
              </a:spcAft>
              <a:buClr>
                <a:srgbClr val="000000"/>
              </a:buClr>
              <a:buFont typeface="Arial"/>
              <a:buNone/>
            </a:pPr>
            <a:endParaRPr sz="2334">
              <a:solidFill>
                <a:srgbClr val="000000"/>
              </a:solidFill>
              <a:latin typeface="Times New Roman"/>
              <a:ea typeface="Times New Roman"/>
              <a:cs typeface="Times New Roman"/>
              <a:sym typeface="Times New Roman"/>
            </a:endParaRPr>
          </a:p>
          <a:p>
            <a:pPr marL="285750" lvl="0" indent="-264318" algn="l" rtl="0">
              <a:lnSpc>
                <a:spcPct val="100000"/>
              </a:lnSpc>
              <a:spcBef>
                <a:spcPts val="0"/>
              </a:spcBef>
              <a:spcAft>
                <a:spcPts val="0"/>
              </a:spcAft>
              <a:buClr>
                <a:schemeClr val="dk1"/>
              </a:buClr>
              <a:buSzPct val="100000"/>
              <a:buFont typeface="Times New Roman"/>
              <a:buChar char="●"/>
            </a:pPr>
            <a:r>
              <a:rPr lang="en" sz="4500">
                <a:solidFill>
                  <a:srgbClr val="000000"/>
                </a:solidFill>
                <a:latin typeface="Times New Roman"/>
                <a:ea typeface="Times New Roman"/>
                <a:cs typeface="Times New Roman"/>
                <a:sym typeface="Times New Roman"/>
              </a:rPr>
              <a:t>Treatment Steps to determine what is the current treatment the patient is undergoing.</a:t>
            </a:r>
            <a:endParaRPr sz="45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endParaRPr sz="4500">
              <a:solidFill>
                <a:srgbClr val="000000"/>
              </a:solidFill>
              <a:latin typeface="Times New Roman"/>
              <a:ea typeface="Times New Roman"/>
              <a:cs typeface="Times New Roman"/>
              <a:sym typeface="Times New Roman"/>
            </a:endParaRPr>
          </a:p>
          <a:p>
            <a:pPr marL="285750" lvl="0" indent="-264318" algn="l" rtl="0">
              <a:lnSpc>
                <a:spcPct val="100000"/>
              </a:lnSpc>
              <a:spcBef>
                <a:spcPts val="0"/>
              </a:spcBef>
              <a:spcAft>
                <a:spcPts val="0"/>
              </a:spcAft>
              <a:buClr>
                <a:schemeClr val="dk1"/>
              </a:buClr>
              <a:buSzPct val="100000"/>
              <a:buFont typeface="Times New Roman"/>
              <a:buChar char="●"/>
            </a:pPr>
            <a:r>
              <a:rPr lang="en" sz="4500">
                <a:solidFill>
                  <a:srgbClr val="000000"/>
                </a:solidFill>
                <a:latin typeface="Times New Roman"/>
                <a:ea typeface="Times New Roman"/>
                <a:cs typeface="Times New Roman"/>
                <a:sym typeface="Times New Roman"/>
              </a:rPr>
              <a:t>Treatment Final step attribute for the dentist and patient to determine the final step for the particular treatment. </a:t>
            </a:r>
            <a:endParaRPr sz="45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endParaRPr sz="4500">
              <a:solidFill>
                <a:srgbClr val="000000"/>
              </a:solidFill>
              <a:latin typeface="Times New Roman"/>
              <a:ea typeface="Times New Roman"/>
              <a:cs typeface="Times New Roman"/>
              <a:sym typeface="Times New Roman"/>
            </a:endParaRPr>
          </a:p>
          <a:p>
            <a:pPr marL="285750" lvl="0" indent="-264318" algn="l" rtl="0">
              <a:lnSpc>
                <a:spcPct val="100000"/>
              </a:lnSpc>
              <a:spcBef>
                <a:spcPts val="0"/>
              </a:spcBef>
              <a:spcAft>
                <a:spcPts val="0"/>
              </a:spcAft>
              <a:buClr>
                <a:schemeClr val="dk1"/>
              </a:buClr>
              <a:buSzPct val="100000"/>
              <a:buFont typeface="Times New Roman"/>
              <a:buChar char="●"/>
            </a:pPr>
            <a:r>
              <a:rPr lang="en" sz="4500">
                <a:solidFill>
                  <a:srgbClr val="000000"/>
                </a:solidFill>
                <a:latin typeface="Times New Roman"/>
                <a:ea typeface="Times New Roman"/>
                <a:cs typeface="Times New Roman"/>
                <a:sym typeface="Times New Roman"/>
              </a:rPr>
              <a:t>Problem Catalog for identifying the problem on a tooth. </a:t>
            </a:r>
            <a:endParaRPr sz="45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endParaRPr sz="4500">
              <a:solidFill>
                <a:srgbClr val="000000"/>
              </a:solidFill>
              <a:latin typeface="Times New Roman"/>
              <a:ea typeface="Times New Roman"/>
              <a:cs typeface="Times New Roman"/>
              <a:sym typeface="Times New Roman"/>
            </a:endParaRPr>
          </a:p>
          <a:p>
            <a:pPr marL="285750" lvl="0" indent="-264318" algn="l" rtl="0">
              <a:lnSpc>
                <a:spcPct val="100000"/>
              </a:lnSpc>
              <a:spcBef>
                <a:spcPts val="0"/>
              </a:spcBef>
              <a:spcAft>
                <a:spcPts val="0"/>
              </a:spcAft>
              <a:buClr>
                <a:schemeClr val="dk1"/>
              </a:buClr>
              <a:buSzPct val="100000"/>
              <a:buFont typeface="Times New Roman"/>
              <a:buChar char="●"/>
            </a:pPr>
            <a:r>
              <a:rPr lang="en" sz="4500">
                <a:solidFill>
                  <a:srgbClr val="000000"/>
                </a:solidFill>
                <a:latin typeface="Times New Roman"/>
                <a:ea typeface="Times New Roman"/>
                <a:cs typeface="Times New Roman"/>
                <a:sym typeface="Times New Roman"/>
              </a:rPr>
              <a:t>Present mouth condition to store attributes like plaque, stains etc for the dentist to determine the mouth condition of the patient</a:t>
            </a:r>
            <a:endParaRPr sz="45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endParaRPr sz="4500">
              <a:solidFill>
                <a:srgbClr val="000000"/>
              </a:solidFill>
              <a:latin typeface="Times New Roman"/>
              <a:ea typeface="Times New Roman"/>
              <a:cs typeface="Times New Roman"/>
              <a:sym typeface="Times New Roman"/>
            </a:endParaRPr>
          </a:p>
          <a:p>
            <a:pPr marL="285750" lvl="0" indent="-264318" algn="l" rtl="0">
              <a:lnSpc>
                <a:spcPct val="100000"/>
              </a:lnSpc>
              <a:spcBef>
                <a:spcPts val="0"/>
              </a:spcBef>
              <a:spcAft>
                <a:spcPts val="0"/>
              </a:spcAft>
              <a:buClr>
                <a:schemeClr val="dk1"/>
              </a:buClr>
              <a:buSzPct val="100000"/>
              <a:buFont typeface="Times New Roman"/>
              <a:buChar char="●"/>
            </a:pPr>
            <a:r>
              <a:rPr lang="en" sz="4500">
                <a:solidFill>
                  <a:srgbClr val="000000"/>
                </a:solidFill>
                <a:latin typeface="Times New Roman"/>
                <a:ea typeface="Times New Roman"/>
                <a:cs typeface="Times New Roman"/>
                <a:sym typeface="Times New Roman"/>
              </a:rPr>
              <a:t>Present Number of teeth to determine which tooth are present or missing for a particular patient</a:t>
            </a:r>
            <a:endParaRPr sz="45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endParaRPr sz="285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Font typeface="Arial"/>
              <a:buNone/>
            </a:pPr>
            <a:br>
              <a:rPr lang="en" sz="2850">
                <a:solidFill>
                  <a:srgbClr val="000000"/>
                </a:solidFill>
                <a:latin typeface="Times New Roman"/>
                <a:ea typeface="Times New Roman"/>
                <a:cs typeface="Times New Roman"/>
                <a:sym typeface="Times New Roman"/>
              </a:rPr>
            </a:br>
            <a:endParaRPr sz="285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3971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FRONT-END IMPLEMENTATION : HOMEPAGE</a:t>
            </a:r>
            <a:endParaRPr>
              <a:latin typeface="Times New Roman"/>
              <a:ea typeface="Times New Roman"/>
              <a:cs typeface="Times New Roman"/>
              <a:sym typeface="Times New Roman"/>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8" name="Google Shape;118;p18"/>
          <p:cNvPicPr preferRelativeResize="0"/>
          <p:nvPr/>
        </p:nvPicPr>
        <p:blipFill>
          <a:blip r:embed="rId3">
            <a:alphaModFix/>
          </a:blip>
          <a:stretch>
            <a:fillRect/>
          </a:stretch>
        </p:blipFill>
        <p:spPr>
          <a:xfrm>
            <a:off x="0" y="1094900"/>
            <a:ext cx="9144003" cy="3807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FRONT END</a:t>
            </a:r>
            <a:endParaRPr/>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0" y="1174200"/>
            <a:ext cx="9144003" cy="4072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31" name="Google Shape;13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91440" lvl="0" indent="-107435" algn="l" rtl="0">
              <a:lnSpc>
                <a:spcPct val="90000"/>
              </a:lnSpc>
              <a:spcBef>
                <a:spcPts val="0"/>
              </a:spcBef>
              <a:spcAft>
                <a:spcPts val="0"/>
              </a:spcAft>
              <a:buClr>
                <a:schemeClr val="dk1"/>
              </a:buClr>
              <a:buSzPts val="1692"/>
              <a:buFont typeface="Times New Roman"/>
              <a:buChar char="●"/>
            </a:pPr>
            <a:r>
              <a:rPr lang="en" sz="1691">
                <a:solidFill>
                  <a:srgbClr val="3F3F3F"/>
                </a:solidFill>
                <a:latin typeface="Times New Roman"/>
                <a:ea typeface="Times New Roman"/>
                <a:cs typeface="Times New Roman"/>
                <a:sym typeface="Times New Roman"/>
              </a:rPr>
              <a:t> </a:t>
            </a:r>
            <a:r>
              <a:rPr lang="en">
                <a:solidFill>
                  <a:srgbClr val="3F3F3F"/>
                </a:solidFill>
                <a:latin typeface="Times New Roman"/>
                <a:ea typeface="Times New Roman"/>
                <a:cs typeface="Times New Roman"/>
                <a:sym typeface="Times New Roman"/>
              </a:rPr>
              <a:t>Separate Entities for Login of Patient and Dentist.</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A secured payment gateway and secured tables to store sensitive information.</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Login for staff and supply manager at dentist office to keep a track of the supplies and equipment.</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Functionality for the Patient to view their prescriptions.</a:t>
            </a:r>
            <a:endParaRPr>
              <a:solidFill>
                <a:srgbClr val="3F3F3F"/>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Clr>
                <a:schemeClr val="dk1"/>
              </a:buClr>
              <a:buSzPts val="1800"/>
              <a:buFont typeface="Times New Roman"/>
              <a:buChar char="●"/>
            </a:pPr>
            <a:r>
              <a:rPr lang="en">
                <a:solidFill>
                  <a:srgbClr val="3F3F3F"/>
                </a:solidFill>
                <a:latin typeface="Times New Roman"/>
                <a:ea typeface="Times New Roman"/>
                <a:cs typeface="Times New Roman"/>
                <a:sym typeface="Times New Roman"/>
              </a:rPr>
              <a:t> Functionalities to auto-update the availability of room, equipment &amp; dentist after an appointment is cancelled.</a:t>
            </a:r>
            <a:endParaRPr>
              <a:solidFill>
                <a:srgbClr val="3F3F3F"/>
              </a:solidFill>
              <a:latin typeface="Times New Roman"/>
              <a:ea typeface="Times New Roman"/>
              <a:cs typeface="Times New Roman"/>
              <a:sym typeface="Times New Roman"/>
            </a:endParaRPr>
          </a:p>
          <a:p>
            <a:pPr marL="91440" lvl="0" indent="-107435" algn="l" rtl="0">
              <a:lnSpc>
                <a:spcPct val="90000"/>
              </a:lnSpc>
              <a:spcBef>
                <a:spcPts val="1400"/>
              </a:spcBef>
              <a:spcAft>
                <a:spcPts val="0"/>
              </a:spcAft>
              <a:buClr>
                <a:schemeClr val="dk1"/>
              </a:buClr>
              <a:buSzPts val="1692"/>
              <a:buFont typeface="Times New Roman"/>
              <a:buChar char="●"/>
            </a:pPr>
            <a:r>
              <a:rPr lang="en">
                <a:solidFill>
                  <a:srgbClr val="3F3F3F"/>
                </a:solidFill>
                <a:latin typeface="Times New Roman"/>
                <a:ea typeface="Times New Roman"/>
                <a:cs typeface="Times New Roman"/>
                <a:sym typeface="Times New Roman"/>
              </a:rPr>
              <a:t> Functionalities to communicate invoices through multiple insurance companies.</a:t>
            </a:r>
            <a:r>
              <a:rPr lang="en" sz="1691">
                <a:solidFill>
                  <a:srgbClr val="3F3F3F"/>
                </a:solidFill>
                <a:latin typeface="Times New Roman"/>
                <a:ea typeface="Times New Roman"/>
                <a:cs typeface="Times New Roman"/>
                <a:sym typeface="Times New Roman"/>
              </a:rPr>
              <a:t> </a:t>
            </a:r>
            <a:endParaRPr sz="1691">
              <a:solidFill>
                <a:srgbClr val="3F3F3F"/>
              </a:solidFill>
              <a:latin typeface="Times New Roman"/>
              <a:ea typeface="Times New Roman"/>
              <a:cs typeface="Times New Roman"/>
              <a:sym typeface="Times New Roman"/>
            </a:endParaRPr>
          </a:p>
          <a:p>
            <a:pPr marL="91440" lvl="0" indent="0" algn="l" rtl="0">
              <a:lnSpc>
                <a:spcPct val="90000"/>
              </a:lnSpc>
              <a:spcBef>
                <a:spcPts val="1400"/>
              </a:spcBef>
              <a:spcAft>
                <a:spcPts val="0"/>
              </a:spcAft>
              <a:buClr>
                <a:srgbClr val="000000"/>
              </a:buClr>
              <a:buSzPts val="2000"/>
              <a:buFont typeface="Arial"/>
              <a:buNone/>
            </a:pPr>
            <a:endParaRPr sz="2000">
              <a:solidFill>
                <a:srgbClr val="3F3F3F"/>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311700" y="1456675"/>
            <a:ext cx="8520600" cy="1495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400">
                <a:solidFill>
                  <a:schemeClr val="dk1"/>
                </a:solidFill>
                <a:latin typeface="Times New Roman"/>
                <a:ea typeface="Times New Roman"/>
                <a:cs typeface="Times New Roman"/>
                <a:sym typeface="Times New Roman"/>
              </a:rPr>
              <a:t>THANK YOU</a:t>
            </a: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Calibri</vt:lpstr>
      <vt:lpstr>Times New Roman</vt:lpstr>
      <vt:lpstr>Arial</vt:lpstr>
      <vt:lpstr>Geometric</vt:lpstr>
      <vt:lpstr>PowerPoint Presentation</vt:lpstr>
      <vt:lpstr>OVERVIEW</vt:lpstr>
      <vt:lpstr>AUDIENCE</vt:lpstr>
      <vt:lpstr>TECHNOLOGIES USED </vt:lpstr>
      <vt:lpstr>MODEL UNIQUE FEATURES</vt:lpstr>
      <vt:lpstr>FRONT-END IMPLEMENTATION : HOMEPAGE</vt:lpstr>
      <vt:lpstr>FRONT END</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cp:revision>
  <dcterms:modified xsi:type="dcterms:W3CDTF">2021-12-16T04:56:38Z</dcterms:modified>
</cp:coreProperties>
</file>