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f5676a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f5676a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6f5676a1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86f5676a1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6f5676a1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6f5676a1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6f5676a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6f5676a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6f5676a1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6f5676a1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29203" t="5060"/>
          <a:stretch/>
        </p:blipFill>
        <p:spPr>
          <a:xfrm>
            <a:off x="4182925" y="1534025"/>
            <a:ext cx="1923499" cy="249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29203" t="5060"/>
          <a:stretch/>
        </p:blipFill>
        <p:spPr>
          <a:xfrm>
            <a:off x="2191900" y="1534025"/>
            <a:ext cx="1923499" cy="249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29203" t="5060"/>
          <a:stretch/>
        </p:blipFill>
        <p:spPr>
          <a:xfrm>
            <a:off x="268400" y="1534025"/>
            <a:ext cx="1923499" cy="249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5">
            <a:alphaModFix/>
          </a:blip>
          <a:srcRect b="40927" l="69936" r="1472" t="38680"/>
          <a:stretch/>
        </p:blipFill>
        <p:spPr>
          <a:xfrm>
            <a:off x="501125" y="811400"/>
            <a:ext cx="776800" cy="53637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017900" y="811400"/>
            <a:ext cx="7767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892350" y="1237625"/>
            <a:ext cx="9525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nsw_data</a:t>
            </a:r>
            <a:endParaRPr sz="1000"/>
          </a:p>
        </p:txBody>
      </p:sp>
      <p:sp>
        <p:nvSpPr>
          <p:cNvPr id="60" name="Google Shape;60;p13"/>
          <p:cNvSpPr txBox="1"/>
          <p:nvPr/>
        </p:nvSpPr>
        <p:spPr>
          <a:xfrm>
            <a:off x="2794600" y="1237625"/>
            <a:ext cx="11256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cps1_</a:t>
            </a:r>
            <a:r>
              <a:rPr lang="ja" sz="1000"/>
              <a:t>nsw_data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4771800" y="1237625"/>
            <a:ext cx="11256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cps3_nsw_data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29413" t="5276"/>
          <a:stretch/>
        </p:blipFill>
        <p:spPr>
          <a:xfrm>
            <a:off x="3808175" y="1356775"/>
            <a:ext cx="2493424" cy="334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b="0" l="0" r="29413" t="5276"/>
          <a:stretch/>
        </p:blipFill>
        <p:spPr>
          <a:xfrm>
            <a:off x="1270000" y="1356775"/>
            <a:ext cx="2493424" cy="334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5">
            <a:alphaModFix/>
          </a:blip>
          <a:srcRect b="40927" l="69936" r="1472" t="38680"/>
          <a:stretch/>
        </p:blipFill>
        <p:spPr>
          <a:xfrm>
            <a:off x="6346350" y="1356775"/>
            <a:ext cx="983676" cy="74434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2004500" y="1075375"/>
            <a:ext cx="17886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cps1_nsw_data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4465388" y="1075375"/>
            <a:ext cx="17886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cps3_nsw_data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600" y="1146175"/>
            <a:ext cx="3496725" cy="349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 b="-3560" l="0" r="0" t="3560"/>
          <a:stretch/>
        </p:blipFill>
        <p:spPr>
          <a:xfrm>
            <a:off x="793750" y="1283775"/>
            <a:ext cx="3424774" cy="342477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1242500" y="922975"/>
            <a:ext cx="25569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cps1_nsw_data(AUC=0.97)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5075000" y="922975"/>
            <a:ext cx="25569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cps3_nsw_data(AUC=0.87)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125" y="497400"/>
            <a:ext cx="4493700" cy="44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4">
            <a:alphaModFix/>
          </a:blip>
          <a:srcRect b="0" l="0" r="0" t="5141"/>
          <a:stretch/>
        </p:blipFill>
        <p:spPr>
          <a:xfrm>
            <a:off x="162000" y="698500"/>
            <a:ext cx="4340125" cy="41169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941900" y="126900"/>
            <a:ext cx="1767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傾向スコアの分布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5837750" y="126900"/>
            <a:ext cx="1866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共変量のバランス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941900" y="355500"/>
            <a:ext cx="1767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傾向スコアの分布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5837750" y="355500"/>
            <a:ext cx="1866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共変量のバランス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5508"/>
          <a:stretch/>
        </p:blipFill>
        <p:spPr>
          <a:xfrm>
            <a:off x="289975" y="889000"/>
            <a:ext cx="4341301" cy="41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4251" y="716475"/>
            <a:ext cx="4207925" cy="42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23900"/>
            <a:ext cx="4212176" cy="421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4">
            <a:alphaModFix/>
          </a:blip>
          <a:srcRect b="0" l="0" r="0" t="5669"/>
          <a:stretch/>
        </p:blipFill>
        <p:spPr>
          <a:xfrm>
            <a:off x="169325" y="867850"/>
            <a:ext cx="4212176" cy="397352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941900" y="355500"/>
            <a:ext cx="1767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傾向スコアの分布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5837750" y="355500"/>
            <a:ext cx="1866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共変量のバランス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