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47700"/>
            <a:ext cx="2343150" cy="3605495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47700"/>
            <a:ext cx="5371219" cy="36054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1795463"/>
            <a:ext cx="8272211" cy="161060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3896075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671003"/>
            <a:ext cx="3896077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688168"/>
            <a:ext cx="3896077" cy="418338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194540"/>
            <a:ext cx="389607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1688169"/>
            <a:ext cx="3896078" cy="415030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194540"/>
            <a:ext cx="3896078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50901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700088"/>
            <a:ext cx="2273889" cy="129181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884872"/>
            <a:ext cx="4988243" cy="3493662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127491"/>
            <a:ext cx="2273889" cy="22510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4842687"/>
            <a:ext cx="2133599" cy="273844"/>
          </a:xfrm>
        </p:spPr>
        <p:txBody>
          <a:bodyPr/>
          <a:lstStyle/>
          <a:p>
            <a:fld id="{D82884F1-FFEA-405F-9602-3DCA865EDA4E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4839443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4842687"/>
            <a:ext cx="789383" cy="273844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81013"/>
            <a:ext cx="8468144" cy="273843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5"/>
            <a:ext cx="8272213" cy="74861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17936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17936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33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2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-satellites.com/as/tetris/" TargetMode="External"/><Relationship Id="rId2" Type="http://schemas.openxmlformats.org/officeDocument/2006/relationships/hyperlink" Target="https://github.com/uvipen/AirGes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0652F-B0B8-425D-ADF2-BB5E7490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246275"/>
            <a:ext cx="2777490" cy="71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363436"/>
            <a:ext cx="2776601" cy="253379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F823-10DE-384C-BC67-83B0CA7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33" y="1743679"/>
            <a:ext cx="2559050" cy="1191524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Vendredi</a:t>
            </a:r>
            <a:r>
              <a:rPr kumimoji="1" lang="en-US" altLang="ja-JP" dirty="0">
                <a:solidFill>
                  <a:schemeClr val="tx1"/>
                </a:solidFill>
              </a:rPr>
              <a:t> Noir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250832-EC59-B040-81EA-14C4F26D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33" y="2958937"/>
            <a:ext cx="2559050" cy="83439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sz="1125"/>
              <a:t>東京理科大学工学部　情報工学科</a:t>
            </a:r>
            <a:r>
              <a:rPr kumimoji="1" lang="en-US" altLang="ja-JP" sz="1125" dirty="0"/>
              <a:t>3</a:t>
            </a:r>
            <a:r>
              <a:rPr kumimoji="1" lang="ja-JP" altLang="en-US" sz="1125"/>
              <a:t>年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4617023 </a:t>
            </a:r>
            <a:r>
              <a:rPr kumimoji="1" lang="ja-JP" altLang="en-US" sz="1125"/>
              <a:t>鎌田大己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lang="en-US" altLang="ja-JP" sz="1125" dirty="0"/>
              <a:t>4617054 </a:t>
            </a:r>
            <a:r>
              <a:rPr lang="ja-JP" altLang="en-US" sz="1125"/>
              <a:t>鳥羽望海</a:t>
            </a:r>
            <a:endParaRPr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4617069 </a:t>
            </a:r>
            <a:r>
              <a:rPr kumimoji="1" lang="ja-JP" altLang="en-US" sz="1125"/>
              <a:t>藤原尚志</a:t>
            </a:r>
          </a:p>
        </p:txBody>
      </p:sp>
    </p:spTree>
    <p:extLst>
      <p:ext uri="{BB962C8B-B14F-4D97-AF65-F5344CB8AC3E}">
        <p14:creationId xmlns:p14="http://schemas.microsoft.com/office/powerpoint/2010/main" val="44686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C709-D1C2-2444-A63D-D0262BA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Allotment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D70777-7602-1D47-8E7C-78E2089D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81537"/>
              </p:ext>
            </p:extLst>
          </p:nvPr>
        </p:nvGraphicFramePr>
        <p:xfrm>
          <a:off x="3838575" y="842963"/>
          <a:ext cx="486886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37">
                  <a:extLst>
                    <a:ext uri="{9D8B030D-6E8A-4147-A177-3AD203B41FA5}">
                      <a16:colId xmlns:a16="http://schemas.microsoft.com/office/drawing/2014/main" val="3483693538"/>
                    </a:ext>
                  </a:extLst>
                </a:gridCol>
                <a:gridCol w="2687541">
                  <a:extLst>
                    <a:ext uri="{9D8B030D-6E8A-4147-A177-3AD203B41FA5}">
                      <a16:colId xmlns:a16="http://schemas.microsoft.com/office/drawing/2014/main" val="72673219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10479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セグメント名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ジェスチャー入力部分を作成・改修する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テトリスのアルゴリズムを作成する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GUI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テトリスをグラフィカルに表示させる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通信対戦用のサーバーを管理する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パワーポイントで</a:t>
                      </a:r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/>
                        <a:t>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2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2A564B-6AE6-2146-89DA-3F3362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Confer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33A3-F7A7-B242-8650-F46E468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600" dirty="0" err="1"/>
              <a:t>AirGesture</a:t>
            </a:r>
            <a:r>
              <a:rPr kumimoji="1" lang="ja-JP" altLang="en-US" sz="1600"/>
              <a:t>、</a:t>
            </a:r>
            <a:r>
              <a:rPr kumimoji="1" lang="it-IT" altLang="ja-JP" sz="1600" dirty="0" err="1"/>
              <a:t>GitHub</a:t>
            </a:r>
            <a:r>
              <a:rPr kumimoji="1" lang="it-IT" altLang="ja-JP" sz="1600" dirty="0"/>
              <a:t> </a:t>
            </a:r>
            <a:r>
              <a:rPr lang="it-IT" altLang="ja-JP" sz="1600" dirty="0">
                <a:hlinkClick r:id="rId2"/>
              </a:rPr>
              <a:t>https://github.com/uvipen/AirGesture</a:t>
            </a:r>
            <a:endParaRPr lang="it-IT" altLang="ja-JP" sz="1600" dirty="0"/>
          </a:p>
          <a:p>
            <a:r>
              <a:rPr kumimoji="1" lang="ja-JP" altLang="en-US" sz="1400"/>
              <a:t>テトリスアルゴリズム、バンブーサテライツ</a:t>
            </a:r>
            <a:r>
              <a:rPr kumimoji="1" lang="en-US" altLang="ja-JP" sz="1400" dirty="0"/>
              <a:t> </a:t>
            </a:r>
            <a:r>
              <a:rPr lang="it-IT" altLang="ja-JP" sz="1400" dirty="0">
                <a:hlinkClick r:id="rId3"/>
              </a:rPr>
              <a:t>http://www.bamboo-satellites.com/as/tetris/</a:t>
            </a:r>
            <a:endParaRPr lang="it-IT" altLang="ja-JP" sz="14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8130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8173-F3DD-5747-8004-A03E1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>
                <a:solidFill>
                  <a:schemeClr val="accent1"/>
                </a:solidFill>
              </a:rPr>
              <a:t>Index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87130-745B-A447-9DF9-D3A8C35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 fontScale="92500"/>
          </a:bodyPr>
          <a:lstStyle/>
          <a:p>
            <a:r>
              <a:rPr kumimoji="1" lang="en-US" altLang="ja-JP" sz="1500" dirty="0"/>
              <a:t>Abstraction</a:t>
            </a:r>
          </a:p>
          <a:p>
            <a:r>
              <a:rPr kumimoji="1" lang="ja-JP" altLang="en-US" sz="1500"/>
              <a:t>いきさつ</a:t>
            </a:r>
            <a:endParaRPr kumimoji="1" lang="en-US" altLang="ja-JP" sz="1500" dirty="0"/>
          </a:p>
          <a:p>
            <a:r>
              <a:rPr kumimoji="1" lang="ja-JP" altLang="en-US" sz="1350"/>
              <a:t>ジェスチャー・セグメント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テトリス・セグメント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サーバー・セグメント</a:t>
            </a:r>
            <a:endParaRPr kumimoji="1" lang="en-US" altLang="ja-JP" sz="1350" dirty="0"/>
          </a:p>
          <a:p>
            <a:r>
              <a:rPr kumimoji="1" lang="en-US" altLang="ja-JP" sz="1500" dirty="0"/>
              <a:t>Demonstration</a:t>
            </a:r>
          </a:p>
          <a:p>
            <a:r>
              <a:rPr kumimoji="1" lang="ja-JP" altLang="en-US" sz="1500"/>
              <a:t>分担・割振など</a:t>
            </a:r>
            <a:endParaRPr kumimoji="1" lang="en-US" altLang="ja-JP" sz="1500" dirty="0"/>
          </a:p>
          <a:p>
            <a:r>
              <a:rPr kumimoji="1" lang="ja-JP" altLang="en-US" sz="1500"/>
              <a:t>参考文献</a:t>
            </a:r>
            <a:endParaRPr kumimoji="1" lang="en-US" altLang="ja-JP" sz="1500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/>
              <a:t>　グループ名</a:t>
            </a:r>
            <a:r>
              <a:rPr kumimoji="1" lang="en-US" altLang="ja-JP" sz="1500" dirty="0"/>
              <a:t>«</a:t>
            </a:r>
            <a:r>
              <a:rPr kumimoji="1" lang="en-US" altLang="ja-JP" sz="1500" dirty="0" err="1"/>
              <a:t>Vendredi</a:t>
            </a:r>
            <a:r>
              <a:rPr kumimoji="1" lang="en-US" altLang="ja-JP" sz="1500" dirty="0"/>
              <a:t> Noir»</a:t>
            </a:r>
            <a:r>
              <a:rPr kumimoji="1" lang="ja-JP" altLang="en-US" sz="1500"/>
              <a:t>はフランス語で、英語にすると</a:t>
            </a:r>
            <a:r>
              <a:rPr kumimoji="1" lang="en-US" altLang="ja-JP" sz="1500" dirty="0"/>
              <a:t>”Black Friday”</a:t>
            </a:r>
            <a:r>
              <a:rPr kumimoji="1" lang="ja-JP" altLang="en-US" sz="1500"/>
              <a:t>ですが、特に深い意味はありません。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210780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6325-7D44-544C-A8AB-20EEBFB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Abstraction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1B5F1-B547-254A-9704-1549F56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ジェスチャーでテトリスを</a:t>
            </a:r>
            <a:r>
              <a:rPr kumimoji="1" lang="en-US" altLang="ja-JP" sz="1500" dirty="0"/>
              <a:t>Play</a:t>
            </a:r>
          </a:p>
          <a:p>
            <a:r>
              <a:rPr kumimoji="1" lang="ja-JP" altLang="en-US" sz="1500" dirty="0"/>
              <a:t>コマンドの入力はジェスチャーで行う</a:t>
            </a:r>
            <a:endParaRPr kumimoji="1" lang="en-US" altLang="ja-JP" sz="1500" dirty="0"/>
          </a:p>
          <a:p>
            <a:r>
              <a:rPr kumimoji="1" lang="ja-JP" altLang="en-US" sz="1500"/>
              <a:t>サーバを利用して通信対戦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922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74725-1EFA-2840-87FC-0E1D5CF6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History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807AC-FDD3-6043-9FB3-0699445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演習で用いた</a:t>
            </a:r>
            <a:r>
              <a:rPr kumimoji="1" lang="en-US" altLang="ja-JP" sz="1500" dirty="0" err="1"/>
              <a:t>PyQt</a:t>
            </a:r>
            <a:r>
              <a:rPr kumimoji="1" lang="ja-JP" altLang="en-US" sz="1500" dirty="0"/>
              <a:t>を使いたい！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今流行の（？）</a:t>
            </a:r>
            <a:r>
              <a:rPr kumimoji="1" lang="en-US" altLang="ja-JP" sz="1500" dirty="0"/>
              <a:t>AI</a:t>
            </a:r>
            <a:r>
              <a:rPr kumimoji="1" lang="ja-JP" altLang="en-US" sz="1500" dirty="0"/>
              <a:t>も使いたい！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実用的な発展をしそうなものを作りたい！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面白いとさらに</a:t>
            </a:r>
            <a:r>
              <a:rPr kumimoji="1" lang="en-US" altLang="ja-JP" sz="1500"/>
              <a:t>Good!</a:t>
            </a:r>
            <a:endParaRPr kumimoji="1" lang="ja-JP" altLang="en-US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01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864B-5F4D-7240-B90D-62F46CD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F43B6-F22D-3B42-A4EB-833E965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既存のジェスチャー・プログラムを改修する方式で作成</a:t>
            </a:r>
            <a:endParaRPr kumimoji="1" lang="en-US" altLang="ja-JP" sz="1500" dirty="0"/>
          </a:p>
          <a:p>
            <a:r>
              <a:rPr kumimoji="1" lang="ja-JP" altLang="en-US" sz="1500"/>
              <a:t>画像の差分を計算し、手の動きに応じてキーを入力するように改修（既存の方式：画像上の座標を取得しキーを入力）</a:t>
            </a:r>
            <a:endParaRPr kumimoji="1" lang="en-US" altLang="ja-JP" sz="1500" dirty="0"/>
          </a:p>
          <a:p>
            <a:r>
              <a:rPr kumimoji="1" lang="ja-JP" altLang="en-US" sz="1500"/>
              <a:t>テトリスで利用する左右移動、下移動、回転（右のみ）をキーとして設定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328229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0DCA58-A923-D644-9F90-04273DE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3216722-9E29-3742-9B4B-E50F14A2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5858"/>
              </p:ext>
            </p:extLst>
          </p:nvPr>
        </p:nvGraphicFramePr>
        <p:xfrm>
          <a:off x="3499780" y="976906"/>
          <a:ext cx="527616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1493721156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4149562013"/>
                    </a:ext>
                  </a:extLst>
                </a:gridCol>
                <a:gridCol w="706921">
                  <a:extLst>
                    <a:ext uri="{9D8B030D-6E8A-4147-A177-3AD203B41FA5}">
                      <a16:colId xmlns:a16="http://schemas.microsoft.com/office/drawing/2014/main" val="4032371718"/>
                    </a:ext>
                  </a:extLst>
                </a:gridCol>
                <a:gridCol w="1608711">
                  <a:extLst>
                    <a:ext uri="{9D8B030D-6E8A-4147-A177-3AD203B41FA5}">
                      <a16:colId xmlns:a16="http://schemas.microsoft.com/office/drawing/2014/main" val="4605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7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掌を左へ移動する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移動ノルムが小さければ何もしない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90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掌を右へ移動する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5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掌を下／上へ移動する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他キー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手を拳状にする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38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ジェスチャーでは未実装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05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何もしない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6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1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A23-69AC-B544-9488-8B078B9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Tetris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1B7A7-9EC3-DC49-8670-CE9C05BC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endParaRPr kumimoji="1" lang="en-US" altLang="ja-JP" sz="1500" dirty="0"/>
          </a:p>
          <a:p>
            <a:r>
              <a:rPr kumimoji="1" lang="ja-JP" altLang="en-US" sz="1500" dirty="0"/>
              <a:t>既存のプログラムを使う</a:t>
            </a:r>
            <a:r>
              <a:rPr kumimoji="1" lang="en-US" altLang="ja-JP" sz="1500" dirty="0"/>
              <a:t>→</a:t>
            </a:r>
            <a:r>
              <a:rPr kumimoji="1" lang="ja-JP" altLang="en-US" sz="1500" dirty="0"/>
              <a:t>失敗したから、独自にアルゴリズムを実装</a:t>
            </a:r>
            <a:endParaRPr kumimoji="1" lang="en-US" altLang="ja-JP" sz="1500" dirty="0"/>
          </a:p>
          <a:p>
            <a:r>
              <a:rPr kumimoji="1" lang="en-US" altLang="ja-JP" sz="1500" dirty="0"/>
              <a:t>Tetris</a:t>
            </a:r>
            <a:r>
              <a:rPr kumimoji="1" lang="ja-JP" altLang="en-US" sz="1500" dirty="0"/>
              <a:t>の</a:t>
            </a:r>
            <a:r>
              <a:rPr kumimoji="1" lang="en-US" altLang="ja-JP" sz="1500" dirty="0"/>
              <a:t>GUI</a:t>
            </a:r>
            <a:r>
              <a:rPr kumimoji="1" lang="ja-JP" altLang="en-US" sz="1500" dirty="0"/>
              <a:t>を、演習で作った</a:t>
            </a:r>
            <a:r>
              <a:rPr kumimoji="1" lang="en-US" altLang="ja-JP" sz="1500" dirty="0" err="1"/>
              <a:t>Minesweeper_gui</a:t>
            </a:r>
            <a:r>
              <a:rPr kumimoji="1" lang="ja-JP" altLang="en-US" sz="1500" dirty="0"/>
              <a:t>を参考に作成</a:t>
            </a:r>
            <a:endParaRPr kumimoji="1" lang="en-US" altLang="ja-JP" sz="1500" dirty="0"/>
          </a:p>
          <a:p>
            <a:r>
              <a:rPr kumimoji="1" lang="ja-JP" altLang="en-US" sz="1500" dirty="0"/>
              <a:t>サーバとの通信が安定して行えるように、なるべく動作が軽量になるように改良</a:t>
            </a:r>
            <a:endParaRPr kumimoji="1" lang="en-US" altLang="ja-JP" sz="1500" dirty="0"/>
          </a:p>
          <a:p>
            <a:endParaRPr kumimoji="1" lang="en-US" altLang="ja-JP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8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929-4DE3-3546-9DD0-2EEF2306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Server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38BCC-F9C9-7E41-B412-281555E6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500" dirty="0" err="1"/>
              <a:t>hogehoge</a:t>
            </a:r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499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048F02-0A56-5046-A294-43445E1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</a:rPr>
              <a:t>Demonstration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6347D-746E-8745-A3DD-E79449E3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デモンストレーションを行ないます。通信環境等が整っていない場合は代替としてデモンストレーションを行なった際の動画を流します。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25354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368</Words>
  <Application>Microsoft Office PowerPoint</Application>
  <PresentationFormat>画面に合わせる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Bahnschrift</vt:lpstr>
      <vt:lpstr>News Gothic MT</vt:lpstr>
      <vt:lpstr>Wingdings 2</vt:lpstr>
      <vt:lpstr>DividendVTI</vt:lpstr>
      <vt:lpstr>Vendredi Noir</vt:lpstr>
      <vt:lpstr>Index</vt:lpstr>
      <vt:lpstr>Abstraction</vt:lpstr>
      <vt:lpstr>History</vt:lpstr>
      <vt:lpstr>Gesture</vt:lpstr>
      <vt:lpstr>Gesture</vt:lpstr>
      <vt:lpstr>Tetris</vt:lpstr>
      <vt:lpstr>Server</vt:lpstr>
      <vt:lpstr>Demonstration</vt:lpstr>
      <vt:lpstr>Allotment</vt:lpstr>
      <vt:lpstr>Confer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Vendredi Noir</dc:title>
  <dc:creator>鳥羽　望海</dc:creator>
  <cp:lastModifiedBy>Hisashi</cp:lastModifiedBy>
  <cp:revision>5</cp:revision>
  <dcterms:created xsi:type="dcterms:W3CDTF">2019-12-15T09:25:56Z</dcterms:created>
  <dcterms:modified xsi:type="dcterms:W3CDTF">2019-12-17T14:26:28Z</dcterms:modified>
</cp:coreProperties>
</file>