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8"/>
    <p:restoredTop sz="93278"/>
  </p:normalViewPr>
  <p:slideViewPr>
    <p:cSldViewPr snapToGrid="0" snapToObjects="1">
      <p:cViewPr varScale="1">
        <p:scale>
          <a:sx n="112" d="100"/>
          <a:sy n="112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FACF1-D25E-094E-A840-C3C2B061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A2BCAA-7C5A-4A48-9826-8AEF796FF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C8FE6-8201-F449-8B0F-A9E31393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6174B-D753-4A47-8344-3EFFBF74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2F5EC-9183-0E49-9A4C-FDA5AA2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3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944A2-3AB0-A440-B128-6C8E49F1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F0E868-B501-D042-A72B-1F89B6A2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AB163-3250-0147-B3B1-83D3594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FFE7B-AEFD-4446-B7B9-991D5B0F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563A9-0796-AF4A-90D9-02F9CCE1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7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10ACE3-ED8D-F74B-8722-3BF4FBB02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38831-720D-F049-B224-1B1E6ED9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ACEA9-96A0-1A4B-8054-003D6281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9320C-4D1E-A947-97E9-5F8D428B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FF19D7-5A99-F142-80E8-38AA1D94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DAF28-5173-E549-9FAF-19C71BA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BC5281-6806-B643-B4E0-5491051E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71E49-EC68-014A-A10B-3FEDF293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2D2D7-1968-9C48-B05B-F5320796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1F705-4A50-5E41-9326-EE3C6F29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9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E205-F949-5E4F-8489-35ABFD8B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8C1B4-DD15-2742-98A0-A435CD52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FBE410-4F14-A84F-B11A-5363DB6E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D9C95-C329-B445-9B3D-42EAAFA3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2CB47-4C98-7647-82F7-FCBE984C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3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9B406-47BA-F44B-912D-F72D4DC0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9CE40-9F04-FA47-AFF5-26B729746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DDD225-C11C-9B4B-A958-19EC59FC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14D29C-EF52-D448-AB54-60C84AE2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0F3F16-2797-F04D-9B90-3ED2FA67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40652-A62B-2940-B3F1-3F861A40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59AD7-EDCF-5940-BD31-BC7F50F8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486C3-2339-3C49-8F42-70A4CB79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318B18-B387-8E48-8657-BC34C040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014461-7CF8-9D42-AFC8-72CD6CA3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C1BE70-C1F4-434F-902F-C2177B4C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4BB17E-F3BC-DD40-B625-8615461E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7A4199-C5D2-434E-9E09-144EAAA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ACE7F7-C0FC-A241-A9FD-02A32FE7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02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AA6A6-C603-364D-9CA1-2D4DC02B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CA467B-3EF5-6C46-B025-D295E806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DF2256-577D-744A-A11E-B01EB05F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3776D6-FCEA-FD4B-9D22-B9796BF3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81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562100-743F-244D-AC72-455FEDD8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FDD59-677B-B045-B025-F5894722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82374-19D4-264D-889E-E7387E50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8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7DFAF-451A-BB4F-8B61-4A79AF4A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678A1B-6E66-A248-9D0C-B591F1EC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47AE0-8C76-C24B-802A-8C50DC4E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E61EE-17E2-6D46-8957-6B453DAA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91617-CA07-7848-86CC-F0BC41A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A0A4E9-29B3-CD41-83CB-2C871E0F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33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A13C3-A43E-0B46-A53D-8B0DB1DD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A3091-09F5-544A-B1EB-E4F59844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9CDA7-7EA7-124A-BBC6-52DB9F5C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725796-504D-1849-8254-1148866E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480DF9-F186-5541-BB5A-726FE338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2EA5E-1C41-A441-A129-D680E47F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30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9ACCB7-4632-5246-A2AA-10EEBC58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2AE2A-DE34-3948-9C18-C07721BE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A1231-75EB-6A4A-800E-7BD155D58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FDC2-0203-7F4F-8DD2-3A636CCB9E3F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831BE-6E83-6A40-9A1E-A5F151ACF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0E385-5F02-7F48-A658-7FF4CC7F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3C08-0063-5C47-9083-5A634EAA9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15DE4-56D8-A940-AC74-C8D3CE58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4800" b="1">
                <a:solidFill>
                  <a:srgbClr val="00B0F0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ハンドジェスチャを利用した</a:t>
            </a:r>
            <a:br>
              <a:rPr lang="en-US" altLang="ja-JP" sz="4800" b="1" dirty="0">
                <a:solidFill>
                  <a:srgbClr val="00B0F0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</a:br>
            <a:r>
              <a:rPr lang="ja-JP" altLang="en-US" sz="4800" b="1">
                <a:solidFill>
                  <a:srgbClr val="00B0F0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テトリス対戦ゲームの構築について</a:t>
            </a:r>
            <a:endParaRPr kumimoji="1" lang="ja-JP" altLang="en-US" sz="4800" b="1">
              <a:solidFill>
                <a:srgbClr val="00B0F0"/>
              </a:solidFill>
              <a:latin typeface="Hiragino Kaku Gothic ProN W6" panose="020B0300000000000000" pitchFamily="34" charset="-128"/>
              <a:ea typeface="Hiragino Kaku Gothic ProN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21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8913A-3D76-5045-A532-999FAA7ED9F2}"/>
              </a:ext>
            </a:extLst>
          </p:cNvPr>
          <p:cNvSpPr txBox="1"/>
          <p:nvPr/>
        </p:nvSpPr>
        <p:spPr>
          <a:xfrm>
            <a:off x="1634493" y="7679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構成図</a:t>
            </a:r>
          </a:p>
        </p:txBody>
      </p:sp>
      <p:pic>
        <p:nvPicPr>
          <p:cNvPr id="1026" name="Picture 2" descr="手のイラスト">
            <a:extLst>
              <a:ext uri="{FF2B5EF4-FFF2-40B4-BE49-F238E27FC236}">
                <a16:creationId xmlns:a16="http://schemas.microsoft.com/office/drawing/2014/main" id="{0BFC0BB1-5A58-9D4D-AE83-E0F18DD3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33" y="3616157"/>
            <a:ext cx="1987532" cy="220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ゲームに熱中している男の子のイラスト">
            <a:extLst>
              <a:ext uri="{FF2B5EF4-FFF2-40B4-BE49-F238E27FC236}">
                <a16:creationId xmlns:a16="http://schemas.microsoft.com/office/drawing/2014/main" id="{1F8A670E-6FDA-C841-8F2F-A56F3C10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160" y="2925848"/>
            <a:ext cx="1875985" cy="14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05B1C8-EA77-F540-A35A-5F427E2C5434}"/>
              </a:ext>
            </a:extLst>
          </p:cNvPr>
          <p:cNvCxnSpPr/>
          <p:nvPr/>
        </p:nvCxnSpPr>
        <p:spPr>
          <a:xfrm>
            <a:off x="4389120" y="1808480"/>
            <a:ext cx="0" cy="43484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5872417-DA31-F341-887A-D99A0E1DCDE5}"/>
              </a:ext>
            </a:extLst>
          </p:cNvPr>
          <p:cNvCxnSpPr>
            <a:cxnSpLocks/>
          </p:cNvCxnSpPr>
          <p:nvPr/>
        </p:nvCxnSpPr>
        <p:spPr>
          <a:xfrm>
            <a:off x="8483600" y="2698303"/>
            <a:ext cx="0" cy="311647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サーバーのイラスト（1台）">
            <a:extLst>
              <a:ext uri="{FF2B5EF4-FFF2-40B4-BE49-F238E27FC236}">
                <a16:creationId xmlns:a16="http://schemas.microsoft.com/office/drawing/2014/main" id="{76E64CE2-604F-A94D-B0A8-B82B6AD9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77" y="3726894"/>
            <a:ext cx="1678928" cy="19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C5B969-64A1-AA40-BE2D-2B6A624D7534}"/>
              </a:ext>
            </a:extLst>
          </p:cNvPr>
          <p:cNvSpPr txBox="1"/>
          <p:nvPr/>
        </p:nvSpPr>
        <p:spPr>
          <a:xfrm>
            <a:off x="294641" y="191389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ハンドジェスチャ認識</a:t>
            </a:r>
            <a:endParaRPr kumimoji="1" lang="ja-JP" altLang="en-US" sz="280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0431A45-6604-0345-B484-58E30C93B4BC}"/>
              </a:ext>
            </a:extLst>
          </p:cNvPr>
          <p:cNvSpPr/>
          <p:nvPr/>
        </p:nvSpPr>
        <p:spPr>
          <a:xfrm>
            <a:off x="3453120" y="4248903"/>
            <a:ext cx="1578087" cy="73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F8A401-6306-0B42-B5CA-297AFCBC3FAB}"/>
              </a:ext>
            </a:extLst>
          </p:cNvPr>
          <p:cNvSpPr txBox="1"/>
          <p:nvPr/>
        </p:nvSpPr>
        <p:spPr>
          <a:xfrm>
            <a:off x="3339353" y="37268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入力</a:t>
            </a:r>
            <a:endParaRPr kumimoji="1" lang="ja-JP" altLang="en-US" sz="2800"/>
          </a:p>
        </p:txBody>
      </p:sp>
      <p:sp>
        <p:nvSpPr>
          <p:cNvPr id="11" name="左右矢印 10">
            <a:extLst>
              <a:ext uri="{FF2B5EF4-FFF2-40B4-BE49-F238E27FC236}">
                <a16:creationId xmlns:a16="http://schemas.microsoft.com/office/drawing/2014/main" id="{165CD5BA-F9C0-F949-B433-F74C183E3882}"/>
              </a:ext>
            </a:extLst>
          </p:cNvPr>
          <p:cNvSpPr/>
          <p:nvPr/>
        </p:nvSpPr>
        <p:spPr>
          <a:xfrm>
            <a:off x="7793422" y="4294547"/>
            <a:ext cx="1506649" cy="646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440761-CA23-964C-AE48-F5602BDB8155}"/>
              </a:ext>
            </a:extLst>
          </p:cNvPr>
          <p:cNvSpPr txBox="1"/>
          <p:nvPr/>
        </p:nvSpPr>
        <p:spPr>
          <a:xfrm>
            <a:off x="7344952" y="17734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テトリス</a:t>
            </a:r>
          </a:p>
        </p:txBody>
      </p:sp>
      <p:pic>
        <p:nvPicPr>
          <p:cNvPr id="15" name="グラフィックス 14" descr="フローチャート">
            <a:extLst>
              <a:ext uri="{FF2B5EF4-FFF2-40B4-BE49-F238E27FC236}">
                <a16:creationId xmlns:a16="http://schemas.microsoft.com/office/drawing/2014/main" id="{0F27930D-8A23-9B42-A0A4-4F52B3F45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051" y="576873"/>
            <a:ext cx="914400" cy="9144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7780367-3D31-5849-8414-15B513D3672B}"/>
              </a:ext>
            </a:extLst>
          </p:cNvPr>
          <p:cNvSpPr txBox="1"/>
          <p:nvPr/>
        </p:nvSpPr>
        <p:spPr>
          <a:xfrm>
            <a:off x="9097578" y="281962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Flask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A46D41-5751-634D-9987-5E491925339E}"/>
              </a:ext>
            </a:extLst>
          </p:cNvPr>
          <p:cNvSpPr txBox="1"/>
          <p:nvPr/>
        </p:nvSpPr>
        <p:spPr>
          <a:xfrm>
            <a:off x="4760212" y="242139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PyQt</a:t>
            </a:r>
            <a:endParaRPr kumimoji="1" lang="ja-JP" altLang="en-US" sz="2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19A1B9-7900-D44B-8EA2-661D82DB932B}"/>
              </a:ext>
            </a:extLst>
          </p:cNvPr>
          <p:cNvSpPr txBox="1"/>
          <p:nvPr/>
        </p:nvSpPr>
        <p:spPr>
          <a:xfrm>
            <a:off x="959273" y="286664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OpenCV</a:t>
            </a:r>
            <a:endParaRPr kumimoji="1" lang="ja-JP" altLang="en-US" sz="2400"/>
          </a:p>
        </p:txBody>
      </p:sp>
      <p:pic>
        <p:nvPicPr>
          <p:cNvPr id="17" name="Picture 4" descr="ゲームに熱中している男の子のイラスト">
            <a:extLst>
              <a:ext uri="{FF2B5EF4-FFF2-40B4-BE49-F238E27FC236}">
                <a16:creationId xmlns:a16="http://schemas.microsoft.com/office/drawing/2014/main" id="{9D88E251-DF6A-5248-A2D4-31C9462F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85" y="4617712"/>
            <a:ext cx="1875985" cy="14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31146F-56F2-CC43-BA8E-6493F44D608D}"/>
              </a:ext>
            </a:extLst>
          </p:cNvPr>
          <p:cNvSpPr txBox="1"/>
          <p:nvPr/>
        </p:nvSpPr>
        <p:spPr>
          <a:xfrm>
            <a:off x="1634493" y="767937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/>
              <a:t>班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メンバー</a:t>
            </a:r>
          </a:p>
        </p:txBody>
      </p:sp>
      <p:pic>
        <p:nvPicPr>
          <p:cNvPr id="4" name="グラフィックス 3" descr="男性の集団">
            <a:extLst>
              <a:ext uri="{FF2B5EF4-FFF2-40B4-BE49-F238E27FC236}">
                <a16:creationId xmlns:a16="http://schemas.microsoft.com/office/drawing/2014/main" id="{60418A3D-137C-5D41-BB73-5D16277A6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39" y="685037"/>
            <a:ext cx="750573" cy="750573"/>
          </a:xfrm>
          <a:prstGeom prst="rect">
            <a:avLst/>
          </a:prstGeo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A3C4F5D-E9C3-D647-AEB0-34780E626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25141"/>
              </p:ext>
            </p:extLst>
          </p:nvPr>
        </p:nvGraphicFramePr>
        <p:xfrm>
          <a:off x="701038" y="1693059"/>
          <a:ext cx="11245156" cy="497321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59801">
                  <a:extLst>
                    <a:ext uri="{9D8B030D-6E8A-4147-A177-3AD203B41FA5}">
                      <a16:colId xmlns:a16="http://schemas.microsoft.com/office/drawing/2014/main" val="863439877"/>
                    </a:ext>
                  </a:extLst>
                </a:gridCol>
                <a:gridCol w="8185355">
                  <a:extLst>
                    <a:ext uri="{9D8B030D-6E8A-4147-A177-3AD203B41FA5}">
                      <a16:colId xmlns:a16="http://schemas.microsoft.com/office/drawing/2014/main" val="1273878823"/>
                    </a:ext>
                  </a:extLst>
                </a:gridCol>
              </a:tblGrid>
              <a:tr h="16577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鳥羽</a:t>
                      </a:r>
                      <a:endParaRPr kumimoji="1" lang="en-US" altLang="ja-JP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ジェスチャーを入力に変換する部分</a:t>
                      </a:r>
                      <a:endParaRPr kumimoji="1" lang="en-US" altLang="ja-JP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90349"/>
                  </a:ext>
                </a:extLst>
              </a:tr>
              <a:tr h="16577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鎌田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テトリスのサーバーサイド</a:t>
                      </a:r>
                      <a:endParaRPr kumimoji="1" lang="en-US" altLang="ja-JP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クライアントの</a:t>
                      </a:r>
                      <a:r>
                        <a:rPr kumimoji="1" lang="en-US" altLang="ja-JP" sz="2400" dirty="0"/>
                        <a:t>API</a:t>
                      </a:r>
                      <a:r>
                        <a:rPr kumimoji="1" lang="ja-JP" altLang="en-US" sz="2400"/>
                        <a:t>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17959"/>
                  </a:ext>
                </a:extLst>
              </a:tr>
              <a:tr h="16577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/>
                        <a:t>藤原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400"/>
                        <a:t>テトリスのクライアントサイド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02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94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8913A-3D76-5045-A532-999FAA7ED9F2}"/>
              </a:ext>
            </a:extLst>
          </p:cNvPr>
          <p:cNvSpPr txBox="1"/>
          <p:nvPr/>
        </p:nvSpPr>
        <p:spPr>
          <a:xfrm>
            <a:off x="1474451" y="741685"/>
            <a:ext cx="4491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ea typeface="Hiragino Kaku Gothic ProN W3" panose="020B0300000000000000" pitchFamily="34" charset="-128"/>
              </a:rPr>
              <a:t>画面プロトタイプ</a:t>
            </a:r>
            <a:r>
              <a:rPr lang="en-US" altLang="ja-JP" sz="3200" dirty="0">
                <a:ea typeface="Hiragino Kaku Gothic ProN W3" panose="020B0300000000000000" pitchFamily="34" charset="-128"/>
              </a:rPr>
              <a:t>(1/2)</a:t>
            </a:r>
            <a:endParaRPr kumimoji="1" lang="ja-JP" altLang="en-US" sz="3200">
              <a:ea typeface="Hiragino Kaku Gothic ProN W3" panose="020B0300000000000000" pitchFamily="34" charset="-128"/>
            </a:endParaRPr>
          </a:p>
        </p:txBody>
      </p:sp>
      <p:pic>
        <p:nvPicPr>
          <p:cNvPr id="15" name="グラフィックス 14" descr="Gears">
            <a:extLst>
              <a:ext uri="{FF2B5EF4-FFF2-40B4-BE49-F238E27FC236}">
                <a16:creationId xmlns:a16="http://schemas.microsoft.com/office/drawing/2014/main" id="{0F27930D-8A23-9B42-A0A4-4F52B3F4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51" y="576873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70DC7A-456F-E84B-865D-EFFEC679FADE}"/>
              </a:ext>
            </a:extLst>
          </p:cNvPr>
          <p:cNvSpPr/>
          <p:nvPr/>
        </p:nvSpPr>
        <p:spPr>
          <a:xfrm>
            <a:off x="290947" y="1773382"/>
            <a:ext cx="7615798" cy="4835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「テトリス」の画像検索結果">
            <a:extLst>
              <a:ext uri="{FF2B5EF4-FFF2-40B4-BE49-F238E27FC236}">
                <a16:creationId xmlns:a16="http://schemas.microsoft.com/office/drawing/2014/main" id="{F7655A03-CB34-CA45-9106-5A7456D8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0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65" y="1807056"/>
            <a:ext cx="2696579" cy="47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81D56656-5BEC-8242-8824-EF393D5A115D}"/>
              </a:ext>
            </a:extLst>
          </p:cNvPr>
          <p:cNvSpPr/>
          <p:nvPr/>
        </p:nvSpPr>
        <p:spPr>
          <a:xfrm>
            <a:off x="2492370" y="1773382"/>
            <a:ext cx="4066085" cy="4835237"/>
          </a:xfrm>
          <a:custGeom>
            <a:avLst/>
            <a:gdLst>
              <a:gd name="connsiteX0" fmla="*/ 0 w 3184634"/>
              <a:gd name="connsiteY0" fmla="*/ 0 h 4887310"/>
              <a:gd name="connsiteX1" fmla="*/ 3184634 w 3184634"/>
              <a:gd name="connsiteY1" fmla="*/ 0 h 4887310"/>
              <a:gd name="connsiteX2" fmla="*/ 2049517 w 3184634"/>
              <a:gd name="connsiteY2" fmla="*/ 4887310 h 4887310"/>
              <a:gd name="connsiteX3" fmla="*/ 15765 w 3184634"/>
              <a:gd name="connsiteY3" fmla="*/ 4887310 h 4887310"/>
              <a:gd name="connsiteX4" fmla="*/ 0 w 3184634"/>
              <a:gd name="connsiteY4" fmla="*/ 0 h 48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4634" h="4887310">
                <a:moveTo>
                  <a:pt x="0" y="0"/>
                </a:moveTo>
                <a:lnTo>
                  <a:pt x="3184634" y="0"/>
                </a:lnTo>
                <a:lnTo>
                  <a:pt x="2049517" y="4887310"/>
                </a:lnTo>
                <a:lnTo>
                  <a:pt x="15765" y="48873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6FC6120C-794C-8D4A-AC96-2C14FD815C2B}"/>
              </a:ext>
            </a:extLst>
          </p:cNvPr>
          <p:cNvSpPr/>
          <p:nvPr/>
        </p:nvSpPr>
        <p:spPr>
          <a:xfrm>
            <a:off x="299544" y="1765738"/>
            <a:ext cx="3421117" cy="4835237"/>
          </a:xfrm>
          <a:custGeom>
            <a:avLst/>
            <a:gdLst>
              <a:gd name="connsiteX0" fmla="*/ 0 w 3184634"/>
              <a:gd name="connsiteY0" fmla="*/ 0 h 4887310"/>
              <a:gd name="connsiteX1" fmla="*/ 3184634 w 3184634"/>
              <a:gd name="connsiteY1" fmla="*/ 0 h 4887310"/>
              <a:gd name="connsiteX2" fmla="*/ 2049517 w 3184634"/>
              <a:gd name="connsiteY2" fmla="*/ 4887310 h 4887310"/>
              <a:gd name="connsiteX3" fmla="*/ 15765 w 3184634"/>
              <a:gd name="connsiteY3" fmla="*/ 4887310 h 4887310"/>
              <a:gd name="connsiteX4" fmla="*/ 0 w 3184634"/>
              <a:gd name="connsiteY4" fmla="*/ 0 h 488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4634" h="4887310">
                <a:moveTo>
                  <a:pt x="0" y="0"/>
                </a:moveTo>
                <a:lnTo>
                  <a:pt x="3184634" y="0"/>
                </a:lnTo>
                <a:lnTo>
                  <a:pt x="2049517" y="4887310"/>
                </a:lnTo>
                <a:lnTo>
                  <a:pt x="15765" y="48873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2" descr="「テトリス　ロゴ」の画像検索結果">
            <a:extLst>
              <a:ext uri="{FF2B5EF4-FFF2-40B4-BE49-F238E27FC236}">
                <a16:creationId xmlns:a16="http://schemas.microsoft.com/office/drawing/2014/main" id="{B20A8C3C-F5D0-A744-BA4D-23F6E5AA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938195"/>
            <a:ext cx="2942193" cy="19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8262704-653B-1F49-8083-FA25E3BAD3D7}"/>
              </a:ext>
            </a:extLst>
          </p:cNvPr>
          <p:cNvSpPr/>
          <p:nvPr/>
        </p:nvSpPr>
        <p:spPr>
          <a:xfrm>
            <a:off x="477469" y="4093280"/>
            <a:ext cx="1993963" cy="4990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一人</a:t>
            </a:r>
            <a:r>
              <a:rPr kumimoji="1"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であそぶ</a:t>
            </a: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D8013F65-A304-DD40-976B-2827F3B488AB}"/>
              </a:ext>
            </a:extLst>
          </p:cNvPr>
          <p:cNvSpPr/>
          <p:nvPr/>
        </p:nvSpPr>
        <p:spPr>
          <a:xfrm>
            <a:off x="477468" y="4770004"/>
            <a:ext cx="1993963" cy="4990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部屋を作る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3A46BE47-27C6-C94E-A2FA-68E0E5CA8132}"/>
              </a:ext>
            </a:extLst>
          </p:cNvPr>
          <p:cNvSpPr/>
          <p:nvPr/>
        </p:nvSpPr>
        <p:spPr>
          <a:xfrm>
            <a:off x="477467" y="5439806"/>
            <a:ext cx="1993963" cy="4990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部屋に参加する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CC2B84-CC17-2F4C-9884-727740586E64}"/>
              </a:ext>
            </a:extLst>
          </p:cNvPr>
          <p:cNvSpPr txBox="1"/>
          <p:nvPr/>
        </p:nvSpPr>
        <p:spPr>
          <a:xfrm>
            <a:off x="3575111" y="3381851"/>
            <a:ext cx="202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部屋番号？</a:t>
            </a: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3A8773BE-EED4-EE4B-80F2-41AB75606DBD}"/>
              </a:ext>
            </a:extLst>
          </p:cNvPr>
          <p:cNvSpPr/>
          <p:nvPr/>
        </p:nvSpPr>
        <p:spPr>
          <a:xfrm>
            <a:off x="3575111" y="4093280"/>
            <a:ext cx="1868212" cy="434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4EEBF28C-CE7F-4647-8011-C5F09D3E9F5B}"/>
              </a:ext>
            </a:extLst>
          </p:cNvPr>
          <p:cNvSpPr/>
          <p:nvPr/>
        </p:nvSpPr>
        <p:spPr>
          <a:xfrm>
            <a:off x="3780062" y="4748031"/>
            <a:ext cx="1359496" cy="4530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参加する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F5C1E3-04B7-C84D-B3D0-5D8B0D54C79F}"/>
              </a:ext>
            </a:extLst>
          </p:cNvPr>
          <p:cNvSpPr txBox="1"/>
          <p:nvPr/>
        </p:nvSpPr>
        <p:spPr>
          <a:xfrm>
            <a:off x="8407043" y="193819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なるべく画面数を減らすため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/>
              <a:t>画面に重なるような</a:t>
            </a:r>
            <a:r>
              <a:rPr lang="en-US" altLang="ja-JP" dirty="0"/>
              <a:t>UI</a:t>
            </a:r>
            <a:r>
              <a:rPr lang="ja-JP" altLang="en-US"/>
              <a:t>で</a:t>
            </a:r>
            <a:endParaRPr lang="en-US" altLang="ja-JP" dirty="0"/>
          </a:p>
          <a:p>
            <a:r>
              <a:rPr lang="ja-JP" altLang="en-US"/>
              <a:t>お願いします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BB9427-D141-ED45-9FE1-C75EE7ABA79C}"/>
              </a:ext>
            </a:extLst>
          </p:cNvPr>
          <p:cNvSpPr txBox="1"/>
          <p:nvPr/>
        </p:nvSpPr>
        <p:spPr>
          <a:xfrm>
            <a:off x="8407042" y="307314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最悪「</a:t>
            </a:r>
            <a:r>
              <a:rPr lang="en-US" altLang="ja-JP" dirty="0"/>
              <a:t>1</a:t>
            </a:r>
            <a:r>
              <a:rPr lang="ja-JP" altLang="en-US"/>
              <a:t>人であそぶ」モードは</a:t>
            </a:r>
            <a:endParaRPr lang="en-US" altLang="ja-JP" dirty="0"/>
          </a:p>
          <a:p>
            <a:r>
              <a:rPr kumimoji="1" lang="ja-JP" altLang="en-US"/>
              <a:t>なくても構いません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EB1122B-2A7E-6541-8C51-9637EDE143B6}"/>
              </a:ext>
            </a:extLst>
          </p:cNvPr>
          <p:cNvSpPr txBox="1"/>
          <p:nvPr/>
        </p:nvSpPr>
        <p:spPr>
          <a:xfrm>
            <a:off x="8458741" y="39872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デザインは適当なので都度</a:t>
            </a:r>
            <a:endParaRPr kumimoji="1" lang="en-US" altLang="ja-JP" dirty="0"/>
          </a:p>
          <a:p>
            <a:r>
              <a:rPr kumimoji="1" lang="ja-JP" altLang="en-US"/>
              <a:t>修正して構いません</a:t>
            </a:r>
          </a:p>
        </p:txBody>
      </p:sp>
    </p:spTree>
    <p:extLst>
      <p:ext uri="{BB962C8B-B14F-4D97-AF65-F5344CB8AC3E}">
        <p14:creationId xmlns:p14="http://schemas.microsoft.com/office/powerpoint/2010/main" val="283546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B8913A-3D76-5045-A532-999FAA7ED9F2}"/>
              </a:ext>
            </a:extLst>
          </p:cNvPr>
          <p:cNvSpPr txBox="1"/>
          <p:nvPr/>
        </p:nvSpPr>
        <p:spPr>
          <a:xfrm>
            <a:off x="1474451" y="741685"/>
            <a:ext cx="4439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ea typeface="Hiragino Kaku Gothic ProN W3" panose="020B0300000000000000" pitchFamily="34" charset="-128"/>
              </a:rPr>
              <a:t>画面プロトタイプ</a:t>
            </a:r>
            <a:r>
              <a:rPr lang="en-US" altLang="ja-JP" sz="3200" dirty="0">
                <a:ea typeface="Hiragino Kaku Gothic ProN W3" panose="020B0300000000000000" pitchFamily="34" charset="-128"/>
              </a:rPr>
              <a:t>(2/2)</a:t>
            </a:r>
            <a:endParaRPr kumimoji="1" lang="ja-JP" altLang="en-US" sz="3200">
              <a:ea typeface="Hiragino Kaku Gothic ProN W3" panose="020B0300000000000000" pitchFamily="34" charset="-128"/>
            </a:endParaRPr>
          </a:p>
        </p:txBody>
      </p:sp>
      <p:pic>
        <p:nvPicPr>
          <p:cNvPr id="15" name="グラフィックス 14" descr="Gears">
            <a:extLst>
              <a:ext uri="{FF2B5EF4-FFF2-40B4-BE49-F238E27FC236}">
                <a16:creationId xmlns:a16="http://schemas.microsoft.com/office/drawing/2014/main" id="{0F27930D-8A23-9B42-A0A4-4F52B3F4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51" y="576873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70DC7A-456F-E84B-865D-EFFEC679FADE}"/>
              </a:ext>
            </a:extLst>
          </p:cNvPr>
          <p:cNvSpPr/>
          <p:nvPr/>
        </p:nvSpPr>
        <p:spPr>
          <a:xfrm>
            <a:off x="290947" y="1773382"/>
            <a:ext cx="7615798" cy="4835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「テトリス」の画像検索結果">
            <a:extLst>
              <a:ext uri="{FF2B5EF4-FFF2-40B4-BE49-F238E27FC236}">
                <a16:creationId xmlns:a16="http://schemas.microsoft.com/office/drawing/2014/main" id="{F7655A03-CB34-CA45-9106-5A7456D8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0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65" y="1807056"/>
            <a:ext cx="2696579" cy="47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F5C1E3-04B7-C84D-B3D0-5D8B0D54C79F}"/>
              </a:ext>
            </a:extLst>
          </p:cNvPr>
          <p:cNvSpPr txBox="1"/>
          <p:nvPr/>
        </p:nvSpPr>
        <p:spPr>
          <a:xfrm>
            <a:off x="8407043" y="1938195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左側に自分のボードを、</a:t>
            </a:r>
            <a:endParaRPr lang="en-US" altLang="ja-JP" dirty="0"/>
          </a:p>
          <a:p>
            <a:r>
              <a:rPr kumimoji="1" lang="ja-JP" altLang="en-US"/>
              <a:t>右側に相手のボードを</a:t>
            </a:r>
            <a:endParaRPr kumimoji="1" lang="en-US" altLang="ja-JP" dirty="0"/>
          </a:p>
          <a:p>
            <a:r>
              <a:rPr kumimoji="1" lang="ja-JP" altLang="en-US"/>
              <a:t>表示してください</a:t>
            </a:r>
          </a:p>
        </p:txBody>
      </p:sp>
      <p:pic>
        <p:nvPicPr>
          <p:cNvPr id="18" name="Picture 4" descr="「テトリス」の画像検索結果">
            <a:extLst>
              <a:ext uri="{FF2B5EF4-FFF2-40B4-BE49-F238E27FC236}">
                <a16:creationId xmlns:a16="http://schemas.microsoft.com/office/drawing/2014/main" id="{EAB45182-FD5E-2241-86FE-0CB4BAA0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0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794040"/>
            <a:ext cx="2696579" cy="47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D4B284-1291-F346-907B-F7F805A79A1B}"/>
              </a:ext>
            </a:extLst>
          </p:cNvPr>
          <p:cNvSpPr txBox="1"/>
          <p:nvPr/>
        </p:nvSpPr>
        <p:spPr>
          <a:xfrm>
            <a:off x="3184445" y="5284060"/>
            <a:ext cx="1828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en-US" altLang="ja-JP" dirty="0"/>
              <a:t>og: xxx</a:t>
            </a:r>
          </a:p>
          <a:p>
            <a:r>
              <a:rPr lang="en-US" altLang="ja-JP" dirty="0" err="1"/>
              <a:t>xxxxx</a:t>
            </a:r>
            <a:endParaRPr lang="en-US" altLang="ja-JP" dirty="0"/>
          </a:p>
          <a:p>
            <a:r>
              <a:rPr lang="en-US" altLang="ja-JP" dirty="0" err="1"/>
              <a:t>x</a:t>
            </a:r>
            <a:r>
              <a:rPr kumimoji="1" lang="en-US" altLang="ja-JP" dirty="0" err="1"/>
              <a:t>xxxx</a:t>
            </a:r>
            <a:endParaRPr kumimoji="1" lang="en-US" altLang="ja-JP" dirty="0"/>
          </a:p>
          <a:p>
            <a:r>
              <a:rPr lang="en-US" altLang="ja-JP" dirty="0" err="1"/>
              <a:t>xxxxx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DA6947-92F3-2C42-9853-B398303919F6}"/>
              </a:ext>
            </a:extLst>
          </p:cNvPr>
          <p:cNvSpPr txBox="1"/>
          <p:nvPr/>
        </p:nvSpPr>
        <p:spPr>
          <a:xfrm>
            <a:off x="8407043" y="326766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中央は空いているので</a:t>
            </a:r>
            <a:endParaRPr kumimoji="1" lang="en-US" altLang="ja-JP" dirty="0"/>
          </a:p>
          <a:p>
            <a:r>
              <a:rPr lang="ja-JP" altLang="en-US"/>
              <a:t>デバッグ用のログ等を</a:t>
            </a:r>
            <a:endParaRPr lang="en-US" altLang="ja-JP" dirty="0"/>
          </a:p>
          <a:p>
            <a:r>
              <a:rPr lang="ja-JP" altLang="en-US"/>
              <a:t>表示しても構いません</a:t>
            </a:r>
            <a:endParaRPr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1708EC-AAE6-4248-868C-8CC341F35C80}"/>
              </a:ext>
            </a:extLst>
          </p:cNvPr>
          <p:cNvSpPr txBox="1"/>
          <p:nvPr/>
        </p:nvSpPr>
        <p:spPr>
          <a:xfrm>
            <a:off x="3184445" y="3959501"/>
            <a:ext cx="1828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nput</a:t>
            </a:r>
            <a:r>
              <a:rPr lang="en-US" altLang="ja-JP" dirty="0"/>
              <a:t>:</a:t>
            </a:r>
          </a:p>
          <a:p>
            <a:r>
              <a:rPr kumimoji="1" lang="en-US" altLang="ja-JP" dirty="0"/>
              <a:t>L</a:t>
            </a:r>
          </a:p>
          <a:p>
            <a:r>
              <a:rPr lang="en-US" altLang="ja-JP" dirty="0"/>
              <a:t>L</a:t>
            </a:r>
          </a:p>
          <a:p>
            <a:r>
              <a:rPr kumimoji="1" lang="en-US" altLang="ja-JP" dirty="0"/>
              <a:t>R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655B89-E3CA-2D43-B0A6-85DBC44A1D97}"/>
              </a:ext>
            </a:extLst>
          </p:cNvPr>
          <p:cNvSpPr txBox="1"/>
          <p:nvPr/>
        </p:nvSpPr>
        <p:spPr>
          <a:xfrm>
            <a:off x="8449067" y="436073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どこまでテトリスを</a:t>
            </a:r>
            <a:endParaRPr lang="en-US" altLang="ja-JP" dirty="0"/>
          </a:p>
          <a:p>
            <a:r>
              <a:rPr lang="ja-JP" altLang="en-US"/>
              <a:t>本格的にするかは</a:t>
            </a:r>
            <a:endParaRPr lang="en-US" altLang="ja-JP" dirty="0"/>
          </a:p>
          <a:p>
            <a:r>
              <a:rPr lang="ja-JP" altLang="en-US"/>
              <a:t>おまかせします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967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155</Words>
  <Application>Microsoft Macintosh PowerPoint</Application>
  <PresentationFormat>ワイド画面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Hiragino Kaku Gothic ProN W3</vt:lpstr>
      <vt:lpstr>Hiragino Kaku Gothic ProN W6</vt:lpstr>
      <vt:lpstr>游ゴシック</vt:lpstr>
      <vt:lpstr>游ゴシック Light</vt:lpstr>
      <vt:lpstr>Arial</vt:lpstr>
      <vt:lpstr>Office テーマ</vt:lpstr>
      <vt:lpstr>ハンドジェスチャを利用した テトリス対戦ゲームの構築について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鎌田大己</dc:creator>
  <cp:lastModifiedBy>鎌田大己</cp:lastModifiedBy>
  <cp:revision>16</cp:revision>
  <dcterms:created xsi:type="dcterms:W3CDTF">2019-11-28T01:26:20Z</dcterms:created>
  <dcterms:modified xsi:type="dcterms:W3CDTF">2019-11-29T09:46:25Z</dcterms:modified>
</cp:coreProperties>
</file>