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1"/>
    <p:restoredTop sz="93243"/>
  </p:normalViewPr>
  <p:slideViewPr>
    <p:cSldViewPr snapToGrid="0" snapToObjects="1">
      <p:cViewPr varScale="1">
        <p:scale>
          <a:sx n="96" d="100"/>
          <a:sy n="96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FACF1-D25E-094E-A840-C3C2B061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A2BCAA-7C5A-4A48-9826-8AEF796F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C8FE6-8201-F449-8B0F-A9E31393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6174B-D753-4A47-8344-3EFFBF74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2F5EC-9183-0E49-9A4C-FDA5AA2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3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944A2-3AB0-A440-B128-6C8E49F1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F0E868-B501-D042-A72B-1F89B6A2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AB163-3250-0147-B3B1-83D3594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FFE7B-AEFD-4446-B7B9-991D5B0F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563A9-0796-AF4A-90D9-02F9CCE1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7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10ACE3-ED8D-F74B-8722-3BF4FBB02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38831-720D-F049-B224-1B1E6ED9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ACEA9-96A0-1A4B-8054-003D6281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9320C-4D1E-A947-97E9-5F8D428B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FF19D7-5A99-F142-80E8-38AA1D94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DAF28-5173-E549-9FAF-19C71BA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C5281-6806-B643-B4E0-5491051E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71E49-EC68-014A-A10B-3FEDF293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2D2D7-1968-9C48-B05B-F5320796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1F705-4A50-5E41-9326-EE3C6F29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1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E205-F949-5E4F-8489-35ABFD8B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8C1B4-DD15-2742-98A0-A435CD52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BE410-4F14-A84F-B11A-5363DB6E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D9C95-C329-B445-9B3D-42EAAFA3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2CB47-4C98-7647-82F7-FCBE984C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3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9B406-47BA-F44B-912D-F72D4DC0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9CE40-9F04-FA47-AFF5-26B72974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DDD225-C11C-9B4B-A958-19EC59FC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14D29C-EF52-D448-AB54-60C84AE2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0F3F16-2797-F04D-9B90-3ED2FA67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40652-A62B-2940-B3F1-3F861A40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59AD7-EDCF-5940-BD31-BC7F50F8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486C3-2339-3C49-8F42-70A4CB79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318B18-B387-8E48-8657-BC34C0400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014461-7CF8-9D42-AFC8-72CD6CA3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C1BE70-C1F4-434F-902F-C2177B4C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4BB17E-F3BC-DD40-B625-8615461E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7A4199-C5D2-434E-9E09-144EAAA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ACE7F7-C0FC-A241-A9FD-02A32FE7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02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AA6A6-C603-364D-9CA1-2D4DC02B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CA467B-3EF5-6C46-B025-D295E806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DF2256-577D-744A-A11E-B01EB05F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3776D6-FCEA-FD4B-9D22-B9796BF3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81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562100-743F-244D-AC72-455FEDD8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9FDD59-677B-B045-B025-F5894722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82374-19D4-264D-889E-E7387E50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88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7DFAF-451A-BB4F-8B61-4A79AF4A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78A1B-6E66-A248-9D0C-B591F1EC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47AE0-8C76-C24B-802A-8C50DC4E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E61EE-17E2-6D46-8957-6B453DAA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91617-CA07-7848-86CC-F0BC41AF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A0A4E9-29B3-CD41-83CB-2C871E0F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33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A13C3-A43E-0B46-A53D-8B0DB1DD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A3091-09F5-544A-B1EB-E4F59844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9CDA7-7EA7-124A-BBC6-52DB9F5C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725796-504D-1849-8254-1148866E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480DF9-F186-5541-BB5A-726FE338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2EA5E-1C41-A441-A129-D680E47F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30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9ACCB7-4632-5246-A2AA-10EEBC58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2AE2A-DE34-3948-9C18-C07721BE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6A1231-75EB-6A4A-800E-7BD155D58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831BE-6E83-6A40-9A1E-A5F151ACF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0E385-5F02-7F48-A658-7FF4CC7F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3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B8913A-3D76-5045-A532-999FAA7ED9F2}"/>
              </a:ext>
            </a:extLst>
          </p:cNvPr>
          <p:cNvSpPr txBox="1"/>
          <p:nvPr/>
        </p:nvSpPr>
        <p:spPr>
          <a:xfrm>
            <a:off x="1634493" y="76793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構成図</a:t>
            </a:r>
          </a:p>
        </p:txBody>
      </p:sp>
      <p:pic>
        <p:nvPicPr>
          <p:cNvPr id="1026" name="Picture 2" descr="手のイラスト">
            <a:extLst>
              <a:ext uri="{FF2B5EF4-FFF2-40B4-BE49-F238E27FC236}">
                <a16:creationId xmlns:a16="http://schemas.microsoft.com/office/drawing/2014/main" id="{0BFC0BB1-5A58-9D4D-AE83-E0F18DD3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33" y="3616157"/>
            <a:ext cx="1987532" cy="220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ゲームに熱中している男の子のイラスト">
            <a:extLst>
              <a:ext uri="{FF2B5EF4-FFF2-40B4-BE49-F238E27FC236}">
                <a16:creationId xmlns:a16="http://schemas.microsoft.com/office/drawing/2014/main" id="{1F8A670E-6FDA-C841-8F2F-A56F3C10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160" y="2925848"/>
            <a:ext cx="1875985" cy="14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005B1C8-EA77-F540-A35A-5F427E2C5434}"/>
              </a:ext>
            </a:extLst>
          </p:cNvPr>
          <p:cNvCxnSpPr/>
          <p:nvPr/>
        </p:nvCxnSpPr>
        <p:spPr>
          <a:xfrm>
            <a:off x="4389120" y="1808480"/>
            <a:ext cx="0" cy="43484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5872417-DA31-F341-887A-D99A0E1DCDE5}"/>
              </a:ext>
            </a:extLst>
          </p:cNvPr>
          <p:cNvCxnSpPr>
            <a:cxnSpLocks/>
          </p:cNvCxnSpPr>
          <p:nvPr/>
        </p:nvCxnSpPr>
        <p:spPr>
          <a:xfrm>
            <a:off x="8483600" y="2698303"/>
            <a:ext cx="0" cy="311647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サーバーのイラスト（1台）">
            <a:extLst>
              <a:ext uri="{FF2B5EF4-FFF2-40B4-BE49-F238E27FC236}">
                <a16:creationId xmlns:a16="http://schemas.microsoft.com/office/drawing/2014/main" id="{76E64CE2-604F-A94D-B0A8-B82B6AD9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77" y="3726894"/>
            <a:ext cx="1678928" cy="19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C5B969-64A1-AA40-BE2D-2B6A624D7534}"/>
              </a:ext>
            </a:extLst>
          </p:cNvPr>
          <p:cNvSpPr txBox="1"/>
          <p:nvPr/>
        </p:nvSpPr>
        <p:spPr>
          <a:xfrm>
            <a:off x="294641" y="191389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ハンドジェスチャ認識</a:t>
            </a:r>
            <a:endParaRPr kumimoji="1" lang="ja-JP" altLang="en-US" sz="280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C0431A45-6604-0345-B484-58E30C93B4BC}"/>
              </a:ext>
            </a:extLst>
          </p:cNvPr>
          <p:cNvSpPr/>
          <p:nvPr/>
        </p:nvSpPr>
        <p:spPr>
          <a:xfrm>
            <a:off x="3453120" y="4248903"/>
            <a:ext cx="1578087" cy="73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F8A401-6306-0B42-B5CA-297AFCBC3FAB}"/>
              </a:ext>
            </a:extLst>
          </p:cNvPr>
          <p:cNvSpPr txBox="1"/>
          <p:nvPr/>
        </p:nvSpPr>
        <p:spPr>
          <a:xfrm>
            <a:off x="3339353" y="37268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入力</a:t>
            </a:r>
            <a:endParaRPr kumimoji="1" lang="ja-JP" altLang="en-US" sz="2800"/>
          </a:p>
        </p:txBody>
      </p:sp>
      <p:sp>
        <p:nvSpPr>
          <p:cNvPr id="11" name="左右矢印 10">
            <a:extLst>
              <a:ext uri="{FF2B5EF4-FFF2-40B4-BE49-F238E27FC236}">
                <a16:creationId xmlns:a16="http://schemas.microsoft.com/office/drawing/2014/main" id="{165CD5BA-F9C0-F949-B433-F74C183E3882}"/>
              </a:ext>
            </a:extLst>
          </p:cNvPr>
          <p:cNvSpPr/>
          <p:nvPr/>
        </p:nvSpPr>
        <p:spPr>
          <a:xfrm>
            <a:off x="7793422" y="4294547"/>
            <a:ext cx="1506649" cy="646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440761-CA23-964C-AE48-F5602BDB8155}"/>
              </a:ext>
            </a:extLst>
          </p:cNvPr>
          <p:cNvSpPr txBox="1"/>
          <p:nvPr/>
        </p:nvSpPr>
        <p:spPr>
          <a:xfrm>
            <a:off x="7344952" y="17734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テトリス</a:t>
            </a:r>
          </a:p>
        </p:txBody>
      </p:sp>
      <p:pic>
        <p:nvPicPr>
          <p:cNvPr id="15" name="グラフィックス 14" descr="フローチャート">
            <a:extLst>
              <a:ext uri="{FF2B5EF4-FFF2-40B4-BE49-F238E27FC236}">
                <a16:creationId xmlns:a16="http://schemas.microsoft.com/office/drawing/2014/main" id="{0F27930D-8A23-9B42-A0A4-4F52B3F45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051" y="576873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7780367-3D31-5849-8414-15B513D3672B}"/>
              </a:ext>
            </a:extLst>
          </p:cNvPr>
          <p:cNvSpPr txBox="1"/>
          <p:nvPr/>
        </p:nvSpPr>
        <p:spPr>
          <a:xfrm>
            <a:off x="9097578" y="281962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Flask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A46D41-5751-634D-9987-5E491925339E}"/>
              </a:ext>
            </a:extLst>
          </p:cNvPr>
          <p:cNvSpPr txBox="1"/>
          <p:nvPr/>
        </p:nvSpPr>
        <p:spPr>
          <a:xfrm>
            <a:off x="4760212" y="242139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PyQt</a:t>
            </a:r>
            <a:endParaRPr kumimoji="1" lang="ja-JP" altLang="en-US" sz="2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19A1B9-7900-D44B-8EA2-661D82DB932B}"/>
              </a:ext>
            </a:extLst>
          </p:cNvPr>
          <p:cNvSpPr txBox="1"/>
          <p:nvPr/>
        </p:nvSpPr>
        <p:spPr>
          <a:xfrm>
            <a:off x="959273" y="286664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OpenCV</a:t>
            </a:r>
            <a:endParaRPr kumimoji="1" lang="ja-JP" altLang="en-US" sz="2400"/>
          </a:p>
        </p:txBody>
      </p:sp>
      <p:pic>
        <p:nvPicPr>
          <p:cNvPr id="17" name="Picture 4" descr="ゲームに熱中している男の子のイラスト">
            <a:extLst>
              <a:ext uri="{FF2B5EF4-FFF2-40B4-BE49-F238E27FC236}">
                <a16:creationId xmlns:a16="http://schemas.microsoft.com/office/drawing/2014/main" id="{9D88E251-DF6A-5248-A2D4-31C9462F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85" y="4617712"/>
            <a:ext cx="1875985" cy="14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31146F-56F2-CC43-BA8E-6493F44D608D}"/>
              </a:ext>
            </a:extLst>
          </p:cNvPr>
          <p:cNvSpPr txBox="1"/>
          <p:nvPr/>
        </p:nvSpPr>
        <p:spPr>
          <a:xfrm>
            <a:off x="1634493" y="767937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ja-JP" altLang="en-US" sz="3200"/>
              <a:t>班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メンバー</a:t>
            </a:r>
          </a:p>
        </p:txBody>
      </p:sp>
      <p:pic>
        <p:nvPicPr>
          <p:cNvPr id="4" name="グラフィックス 3" descr="男性の集団">
            <a:extLst>
              <a:ext uri="{FF2B5EF4-FFF2-40B4-BE49-F238E27FC236}">
                <a16:creationId xmlns:a16="http://schemas.microsoft.com/office/drawing/2014/main" id="{60418A3D-137C-5D41-BB73-5D16277A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39" y="685037"/>
            <a:ext cx="750573" cy="750573"/>
          </a:xfrm>
          <a:prstGeom prst="rect">
            <a:avLst/>
          </a:prstGeom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A3C4F5D-E9C3-D647-AEB0-34780E626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25141"/>
              </p:ext>
            </p:extLst>
          </p:nvPr>
        </p:nvGraphicFramePr>
        <p:xfrm>
          <a:off x="701038" y="1693059"/>
          <a:ext cx="11245156" cy="497321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9801">
                  <a:extLst>
                    <a:ext uri="{9D8B030D-6E8A-4147-A177-3AD203B41FA5}">
                      <a16:colId xmlns:a16="http://schemas.microsoft.com/office/drawing/2014/main" val="863439877"/>
                    </a:ext>
                  </a:extLst>
                </a:gridCol>
                <a:gridCol w="8185355">
                  <a:extLst>
                    <a:ext uri="{9D8B030D-6E8A-4147-A177-3AD203B41FA5}">
                      <a16:colId xmlns:a16="http://schemas.microsoft.com/office/drawing/2014/main" val="1273878823"/>
                    </a:ext>
                  </a:extLst>
                </a:gridCol>
              </a:tblGrid>
              <a:tr h="16577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鳥羽</a:t>
                      </a:r>
                      <a:endParaRPr kumimoji="1" lang="en-US" altLang="ja-JP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/>
                        <a:t>ジェスチャーを入力に変換する部分</a:t>
                      </a:r>
                      <a:endParaRPr kumimoji="1" lang="en-US" altLang="ja-JP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90349"/>
                  </a:ext>
                </a:extLst>
              </a:tr>
              <a:tr h="16577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鎌田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/>
                        <a:t>テトリスのサーバーサイド</a:t>
                      </a:r>
                      <a:endParaRPr kumimoji="1" lang="en-US" altLang="ja-JP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/>
                        <a:t>クライアントの</a:t>
                      </a:r>
                      <a:r>
                        <a:rPr kumimoji="1" lang="en-US" altLang="ja-JP" sz="2400" dirty="0"/>
                        <a:t>API</a:t>
                      </a:r>
                      <a:r>
                        <a:rPr kumimoji="1" lang="ja-JP" altLang="en-US" sz="2400"/>
                        <a:t>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7959"/>
                  </a:ext>
                </a:extLst>
              </a:tr>
              <a:tr h="16577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藤原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/>
                        <a:t>テトリスのクライアントサイド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2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94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</Words>
  <Application>Microsoft Macintosh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鎌田大己</dc:creator>
  <cp:lastModifiedBy>鎌田大己</cp:lastModifiedBy>
  <cp:revision>8</cp:revision>
  <dcterms:created xsi:type="dcterms:W3CDTF">2019-11-28T01:26:20Z</dcterms:created>
  <dcterms:modified xsi:type="dcterms:W3CDTF">2019-11-28T07:22:37Z</dcterms:modified>
</cp:coreProperties>
</file>