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0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63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03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3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6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4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3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1039-C018-48EF-9E56-136EF57ACBAE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B89D-5061-474D-BE93-7FF10AA86D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3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66947" y="317387"/>
            <a:ext cx="6369804" cy="92059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4436" y="548788"/>
            <a:ext cx="5563892" cy="161419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日本防衛軍</a:t>
            </a:r>
            <a:endParaRPr kumimoji="1" lang="ja-JP" altLang="en-US" sz="6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782" y="240180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宇宙から攻めてきた敵、</a:t>
            </a:r>
            <a:r>
              <a:rPr kumimoji="1" lang="en-US" altLang="ja-JP" sz="3600" b="1" u="sng" dirty="0" err="1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HAvOC</a:t>
            </a:r>
            <a:endParaRPr kumimoji="1" lang="en-US" altLang="ja-JP" sz="3600" b="1" u="sng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pPr algn="ctr"/>
            <a:r>
              <a:rPr kumimoji="1" lang="ja-JP" altLang="en-US" sz="36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36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　から日本を守る戦い</a:t>
            </a:r>
            <a:endParaRPr kumimoji="1" lang="ja-JP" altLang="en-US" sz="3600" dirty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88620" y="3559862"/>
            <a:ext cx="6134100" cy="58625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6912" y="3696191"/>
            <a:ext cx="2881312" cy="1743075"/>
            <a:chOff x="566738" y="4191000"/>
            <a:chExt cx="3409950" cy="1947863"/>
          </a:xfrm>
        </p:grpSpPr>
        <p:sp>
          <p:nvSpPr>
            <p:cNvPr id="13" name="正方形/長方形 12"/>
            <p:cNvSpPr/>
            <p:nvPr/>
          </p:nvSpPr>
          <p:spPr>
            <a:xfrm>
              <a:off x="566738" y="4191000"/>
              <a:ext cx="3409950" cy="19478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36" y="4224770"/>
              <a:ext cx="3332133" cy="187301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3555229" y="3757325"/>
            <a:ext cx="3128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迫りくる敵を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　撃ちまくる。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様々</a:t>
            </a:r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な武器を</a:t>
            </a:r>
            <a:endParaRPr kumimoji="1" lang="en-US" altLang="ja-JP" sz="24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4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4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利用し戦い抜け。</a:t>
            </a:r>
            <a:endParaRPr lang="en-US" altLang="ja-JP" sz="2400" dirty="0" smtClean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3479769" y="5640388"/>
            <a:ext cx="2980372" cy="1723072"/>
            <a:chOff x="3519488" y="5653088"/>
            <a:chExt cx="2980372" cy="1723072"/>
          </a:xfrm>
        </p:grpSpPr>
        <p:sp>
          <p:nvSpPr>
            <p:cNvPr id="23" name="正方形/長方形 22"/>
            <p:cNvSpPr/>
            <p:nvPr/>
          </p:nvSpPr>
          <p:spPr>
            <a:xfrm>
              <a:off x="3519488" y="5653088"/>
              <a:ext cx="2980372" cy="17230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229" y="5686546"/>
              <a:ext cx="2880000" cy="1620000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515116" y="5686546"/>
            <a:ext cx="304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市民を救い名声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（スコア）を上げろ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町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を破壊せずに敵を壊滅させることができれば、</a:t>
            </a:r>
            <a:endParaRPr kumimoji="1" lang="en-US" altLang="ja-JP" sz="20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2000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</a:t>
            </a:r>
            <a:r>
              <a:rPr kumimoji="1" lang="ja-JP" altLang="en-US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　　　名声が</a:t>
            </a:r>
            <a:r>
              <a:rPr kumimoji="1" lang="en-US" altLang="ja-JP" sz="20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Up!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15116" y="7515225"/>
            <a:ext cx="2993616" cy="17097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9" y="7565042"/>
            <a:ext cx="2880000" cy="162000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3479769" y="7798130"/>
            <a:ext cx="3464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強大なボスを</a:t>
            </a:r>
            <a:endParaRPr kumimoji="1" lang="en-US" altLang="ja-JP" sz="3200" dirty="0" smtClean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  <a:p>
            <a:r>
              <a:rPr kumimoji="1" lang="ja-JP" altLang="en-US" sz="3200" dirty="0" smtClean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倒し日本を救え</a:t>
            </a:r>
            <a:endParaRPr kumimoji="1" lang="ja-JP" altLang="en-US" sz="3200" dirty="0"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10264" y="1753769"/>
            <a:ext cx="435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リーダー</a:t>
            </a:r>
            <a:r>
              <a:rPr kumimoji="1" lang="en-US" altLang="ja-JP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:</a:t>
            </a:r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後藤慎之助　制作者</a:t>
            </a:r>
            <a:r>
              <a:rPr kumimoji="1" lang="en-US" altLang="ja-JP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:</a:t>
            </a:r>
            <a:r>
              <a:rPr kumimoji="1" lang="ja-JP" altLang="en-US" dirty="0" smtClean="0">
                <a:solidFill>
                  <a:schemeClr val="bg1"/>
                </a:solidFill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鈴木爽太</a:t>
            </a:r>
            <a:endParaRPr kumimoji="1" lang="ja-JP" altLang="en-US" dirty="0">
              <a:solidFill>
                <a:schemeClr val="bg1"/>
              </a:solidFill>
              <a:latin typeface="ロンド B スクエア" panose="02000600000000000000" pitchFamily="50" charset="-128"/>
              <a:ea typeface="ロンド B スクエア" panose="0200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5391" y="18547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5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29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ロンド B スクエア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gsp012</cp:lastModifiedBy>
  <cp:revision>11</cp:revision>
  <dcterms:created xsi:type="dcterms:W3CDTF">2020-10-15T04:52:15Z</dcterms:created>
  <dcterms:modified xsi:type="dcterms:W3CDTF">2020-10-20T00:21:33Z</dcterms:modified>
</cp:coreProperties>
</file>