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9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2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7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9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1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9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2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02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B4C1-F68F-44A2-9375-7FC8B8BD7DEF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B446-D58E-4BE3-AFAC-4855D7538C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0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57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gsp029</dc:creator>
  <cp:lastModifiedBy>gsp029</cp:lastModifiedBy>
  <cp:revision>1</cp:revision>
  <dcterms:created xsi:type="dcterms:W3CDTF">2020-10-19T05:08:14Z</dcterms:created>
  <dcterms:modified xsi:type="dcterms:W3CDTF">2020-10-19T05:08:40Z</dcterms:modified>
</cp:coreProperties>
</file>