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 varScale="1">
        <p:scale>
          <a:sx n="81" d="100"/>
          <a:sy n="81" d="100"/>
        </p:scale>
        <p:origin x="30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1039-C018-48EF-9E56-136EF57ACBAE}" type="datetimeFigureOut">
              <a:rPr kumimoji="1" lang="ja-JP" altLang="en-US" smtClean="0"/>
              <a:t>2020/10/19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B89D-5061-474D-BE93-7FF10AA86DD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858000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85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1039-C018-48EF-9E56-136EF57ACBAE}" type="datetimeFigureOut">
              <a:rPr kumimoji="1" lang="ja-JP" altLang="en-US" smtClean="0"/>
              <a:t>2020/10/19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B89D-5061-474D-BE93-7FF10AA86DD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306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1039-C018-48EF-9E56-136EF57ACBAE}" type="datetimeFigureOut">
              <a:rPr kumimoji="1" lang="ja-JP" altLang="en-US" smtClean="0"/>
              <a:t>2020/10/19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B89D-5061-474D-BE93-7FF10AA86DD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700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1039-C018-48EF-9E56-136EF57ACBAE}" type="datetimeFigureOut">
              <a:rPr kumimoji="1" lang="ja-JP" altLang="en-US" smtClean="0"/>
              <a:t>2020/10/19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B89D-5061-474D-BE93-7FF10AA86DD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963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1039-C018-48EF-9E56-136EF57ACBAE}" type="datetimeFigureOut">
              <a:rPr kumimoji="1" lang="ja-JP" altLang="en-US" smtClean="0"/>
              <a:t>2020/10/19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B89D-5061-474D-BE93-7FF10AA86DD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803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1039-C018-48EF-9E56-136EF57ACBAE}" type="datetimeFigureOut">
              <a:rPr kumimoji="1" lang="ja-JP" altLang="en-US" smtClean="0"/>
              <a:t>2020/10/19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B89D-5061-474D-BE93-7FF10AA86DD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73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1039-C018-48EF-9E56-136EF57ACBAE}" type="datetimeFigureOut">
              <a:rPr kumimoji="1" lang="ja-JP" altLang="en-US" smtClean="0"/>
              <a:t>2020/10/19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B89D-5061-474D-BE93-7FF10AA86DD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239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1039-C018-48EF-9E56-136EF57ACBAE}" type="datetimeFigureOut">
              <a:rPr kumimoji="1" lang="ja-JP" altLang="en-US" smtClean="0"/>
              <a:t>2020/10/19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B89D-5061-474D-BE93-7FF10AA86DD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53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1039-C018-48EF-9E56-136EF57ACBAE}" type="datetimeFigureOut">
              <a:rPr kumimoji="1" lang="ja-JP" altLang="en-US" smtClean="0"/>
              <a:t>2020/10/19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B89D-5061-474D-BE93-7FF10AA86DD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160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1039-C018-48EF-9E56-136EF57ACBAE}" type="datetimeFigureOut">
              <a:rPr kumimoji="1" lang="ja-JP" altLang="en-US" smtClean="0"/>
              <a:t>2020/10/19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B89D-5061-474D-BE93-7FF10AA86DD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43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1039-C018-48EF-9E56-136EF57ACBAE}" type="datetimeFigureOut">
              <a:rPr kumimoji="1" lang="ja-JP" altLang="en-US" smtClean="0"/>
              <a:t>2020/10/19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B89D-5061-474D-BE93-7FF10AA86DD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732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81039-C018-48EF-9E56-136EF57ACBAE}" type="datetimeFigureOut">
              <a:rPr kumimoji="1" lang="ja-JP" altLang="en-US" smtClean="0"/>
              <a:t>2020/10/19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0B89D-5061-474D-BE93-7FF10AA86DD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732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266947" y="317387"/>
            <a:ext cx="6369804" cy="92059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04436" y="548788"/>
            <a:ext cx="5563892" cy="1614192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smtClean="0"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日本</a:t>
            </a:r>
            <a:r>
              <a:rPr kumimoji="1" lang="ja-JP" altLang="en-US" sz="6000" smtClean="0"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防衛軍</a:t>
            </a:r>
            <a:endParaRPr kumimoji="1" lang="ja-JP" altLang="en-US" sz="6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55782" y="2401802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宇宙から攻めてきた敵、</a:t>
            </a:r>
            <a:r>
              <a:rPr kumimoji="1" lang="en-US" altLang="ja-JP" sz="3600" b="1" u="sng" dirty="0" err="1" smtClean="0"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HAvOC</a:t>
            </a:r>
            <a:endParaRPr kumimoji="1" lang="en-US" altLang="ja-JP" sz="3600" b="1" u="sng" dirty="0" smtClean="0">
              <a:latin typeface="ロンド B スクエア" panose="02000600000000000000" pitchFamily="50" charset="-128"/>
              <a:ea typeface="ロンド B スクエア" panose="02000600000000000000" pitchFamily="50" charset="-128"/>
            </a:endParaRPr>
          </a:p>
          <a:p>
            <a:pPr algn="ctr"/>
            <a:r>
              <a:rPr kumimoji="1" lang="ja-JP" altLang="en-US" sz="3600" dirty="0"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　</a:t>
            </a:r>
            <a:r>
              <a:rPr kumimoji="1" lang="ja-JP" altLang="en-US" sz="3600" dirty="0" smtClean="0"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　　　　から日本を守る戦い</a:t>
            </a:r>
            <a:endParaRPr kumimoji="1" lang="ja-JP" altLang="en-US" sz="3600" dirty="0">
              <a:latin typeface="ロンド B スクエア" panose="02000600000000000000" pitchFamily="50" charset="-128"/>
              <a:ea typeface="ロンド B スクエア" panose="02000600000000000000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388620" y="3559862"/>
            <a:ext cx="6134100" cy="58625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/>
        </p:nvGrpSpPr>
        <p:grpSpPr>
          <a:xfrm>
            <a:off x="506912" y="3696191"/>
            <a:ext cx="2881312" cy="1743075"/>
            <a:chOff x="566738" y="4191000"/>
            <a:chExt cx="3409950" cy="1947863"/>
          </a:xfrm>
        </p:grpSpPr>
        <p:sp>
          <p:nvSpPr>
            <p:cNvPr id="13" name="正方形/長方形 12"/>
            <p:cNvSpPr/>
            <p:nvPr/>
          </p:nvSpPr>
          <p:spPr>
            <a:xfrm>
              <a:off x="566738" y="4191000"/>
              <a:ext cx="3409950" cy="19478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436" y="4224770"/>
              <a:ext cx="3332133" cy="1873010"/>
            </a:xfrm>
            <a:prstGeom prst="rect">
              <a:avLst/>
            </a:prstGeom>
          </p:spPr>
        </p:pic>
      </p:grpSp>
      <p:sp>
        <p:nvSpPr>
          <p:cNvPr id="15" name="テキスト ボックス 14"/>
          <p:cNvSpPr txBox="1"/>
          <p:nvPr/>
        </p:nvSpPr>
        <p:spPr>
          <a:xfrm>
            <a:off x="3555229" y="3757325"/>
            <a:ext cx="3128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迫りくる敵を</a:t>
            </a:r>
            <a:endParaRPr kumimoji="1" lang="en-US" altLang="ja-JP" sz="2400" dirty="0" smtClean="0">
              <a:latin typeface="ロンド B スクエア" panose="02000600000000000000" pitchFamily="50" charset="-128"/>
              <a:ea typeface="ロンド B スクエア" panose="02000600000000000000" pitchFamily="50" charset="-128"/>
            </a:endParaRPr>
          </a:p>
          <a:p>
            <a:r>
              <a:rPr kumimoji="1" lang="ja-JP" altLang="en-US" sz="2400" dirty="0" smtClean="0"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　　　　撃ちまくる。</a:t>
            </a:r>
            <a:endParaRPr kumimoji="1" lang="en-US" altLang="ja-JP" sz="2400" dirty="0" smtClean="0">
              <a:latin typeface="ロンド B スクエア" panose="02000600000000000000" pitchFamily="50" charset="-128"/>
              <a:ea typeface="ロンド B スクエア" panose="02000600000000000000" pitchFamily="50" charset="-128"/>
            </a:endParaRPr>
          </a:p>
          <a:p>
            <a:r>
              <a:rPr kumimoji="1" lang="ja-JP" altLang="en-US" sz="2400" dirty="0"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様々</a:t>
            </a:r>
            <a:r>
              <a:rPr kumimoji="1" lang="ja-JP" altLang="en-US" sz="2400" dirty="0" smtClean="0"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な武器を</a:t>
            </a:r>
            <a:endParaRPr kumimoji="1" lang="en-US" altLang="ja-JP" sz="2400" dirty="0" smtClean="0">
              <a:latin typeface="ロンド B スクエア" panose="02000600000000000000" pitchFamily="50" charset="-128"/>
              <a:ea typeface="ロンド B スクエア" panose="02000600000000000000" pitchFamily="50" charset="-128"/>
            </a:endParaRPr>
          </a:p>
          <a:p>
            <a:r>
              <a:rPr kumimoji="1" lang="ja-JP" altLang="en-US" sz="2400" dirty="0"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　</a:t>
            </a:r>
            <a:r>
              <a:rPr kumimoji="1" lang="ja-JP" altLang="en-US" sz="2400" dirty="0" smtClean="0"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利用し戦い抜け。</a:t>
            </a:r>
            <a:endParaRPr lang="en-US" altLang="ja-JP" sz="2400" dirty="0" smtClean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3479769" y="5640388"/>
            <a:ext cx="2980372" cy="1723072"/>
            <a:chOff x="3519488" y="5653088"/>
            <a:chExt cx="2980372" cy="1723072"/>
          </a:xfrm>
        </p:grpSpPr>
        <p:sp>
          <p:nvSpPr>
            <p:cNvPr id="23" name="正方形/長方形 22"/>
            <p:cNvSpPr/>
            <p:nvPr/>
          </p:nvSpPr>
          <p:spPr>
            <a:xfrm>
              <a:off x="3519488" y="5653088"/>
              <a:ext cx="2980372" cy="172307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5229" y="5686546"/>
              <a:ext cx="2880000" cy="1620000"/>
            </a:xfrm>
            <a:prstGeom prst="rect">
              <a:avLst/>
            </a:prstGeom>
          </p:spPr>
        </p:pic>
      </p:grpSp>
      <p:sp>
        <p:nvSpPr>
          <p:cNvPr id="25" name="テキスト ボックス 24"/>
          <p:cNvSpPr txBox="1"/>
          <p:nvPr/>
        </p:nvSpPr>
        <p:spPr>
          <a:xfrm>
            <a:off x="515116" y="5686546"/>
            <a:ext cx="3048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市民を救い名声</a:t>
            </a:r>
            <a:endParaRPr kumimoji="1" lang="en-US" altLang="ja-JP" sz="2000" dirty="0" smtClean="0">
              <a:latin typeface="ロンド B スクエア" panose="02000600000000000000" pitchFamily="50" charset="-128"/>
              <a:ea typeface="ロンド B スクエア" panose="02000600000000000000" pitchFamily="50" charset="-128"/>
            </a:endParaRPr>
          </a:p>
          <a:p>
            <a:r>
              <a:rPr kumimoji="1" lang="ja-JP" altLang="en-US" sz="2000" dirty="0"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　</a:t>
            </a:r>
            <a:r>
              <a:rPr kumimoji="1" lang="ja-JP" altLang="en-US" sz="2000" dirty="0" smtClean="0"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　（スコア）を上げろ</a:t>
            </a:r>
            <a:endParaRPr kumimoji="1" lang="en-US" altLang="ja-JP" sz="2000" dirty="0" smtClean="0">
              <a:latin typeface="ロンド B スクエア" panose="02000600000000000000" pitchFamily="50" charset="-128"/>
              <a:ea typeface="ロンド B スクエア" panose="02000600000000000000" pitchFamily="50" charset="-128"/>
            </a:endParaRPr>
          </a:p>
          <a:p>
            <a:r>
              <a:rPr kumimoji="1" lang="ja-JP" altLang="en-US" sz="2000" dirty="0"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町</a:t>
            </a:r>
            <a:r>
              <a:rPr kumimoji="1" lang="ja-JP" altLang="en-US" sz="2000" dirty="0" smtClean="0"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を破壊せずに敵を壊滅させることができれば、</a:t>
            </a:r>
            <a:endParaRPr kumimoji="1" lang="en-US" altLang="ja-JP" sz="2000" dirty="0" smtClean="0">
              <a:latin typeface="ロンド B スクエア" panose="02000600000000000000" pitchFamily="50" charset="-128"/>
              <a:ea typeface="ロンド B スクエア" panose="02000600000000000000" pitchFamily="50" charset="-128"/>
            </a:endParaRPr>
          </a:p>
          <a:p>
            <a:r>
              <a:rPr kumimoji="1" lang="ja-JP" altLang="en-US" sz="2000" dirty="0"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　</a:t>
            </a:r>
            <a:r>
              <a:rPr kumimoji="1" lang="ja-JP" altLang="en-US" sz="2000" dirty="0" smtClean="0"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　　　名声が</a:t>
            </a:r>
            <a:r>
              <a:rPr kumimoji="1" lang="en-US" altLang="ja-JP" sz="2000" dirty="0" smtClean="0"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Up!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515116" y="7515225"/>
            <a:ext cx="2993616" cy="170973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49" y="7565042"/>
            <a:ext cx="2880000" cy="1620000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3479769" y="7798130"/>
            <a:ext cx="34646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強大なボスを</a:t>
            </a:r>
            <a:endParaRPr kumimoji="1" lang="en-US" altLang="ja-JP" sz="3200" dirty="0" smtClean="0">
              <a:latin typeface="ロンド B スクエア" panose="02000600000000000000" pitchFamily="50" charset="-128"/>
              <a:ea typeface="ロンド B スクエア" panose="02000600000000000000" pitchFamily="50" charset="-128"/>
            </a:endParaRPr>
          </a:p>
          <a:p>
            <a:r>
              <a:rPr kumimoji="1" lang="ja-JP" altLang="en-US" sz="3200" dirty="0" smtClean="0"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倒し日本を救え</a:t>
            </a:r>
            <a:endParaRPr kumimoji="1" lang="ja-JP" altLang="en-US" sz="3200" dirty="0">
              <a:latin typeface="ロンド B スクエア" panose="02000600000000000000" pitchFamily="50" charset="-128"/>
              <a:ea typeface="ロンド B スクエア" panose="02000600000000000000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057400" y="1728393"/>
            <a:ext cx="422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リーダー</a:t>
            </a:r>
            <a:r>
              <a:rPr kumimoji="1" lang="en-US" altLang="ja-JP" dirty="0" smtClean="0">
                <a:solidFill>
                  <a:schemeClr val="bg1"/>
                </a:solidFill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:</a:t>
            </a:r>
            <a:r>
              <a:rPr kumimoji="1" lang="ja-JP" altLang="en-US" dirty="0" smtClean="0">
                <a:solidFill>
                  <a:schemeClr val="bg1"/>
                </a:solidFill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後藤慎之助　制作者</a:t>
            </a:r>
            <a:r>
              <a:rPr kumimoji="1" lang="en-US" altLang="ja-JP" dirty="0" smtClean="0">
                <a:solidFill>
                  <a:schemeClr val="bg1"/>
                </a:solidFill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:</a:t>
            </a:r>
            <a:r>
              <a:rPr kumimoji="1" lang="ja-JP" altLang="en-US" dirty="0" smtClean="0">
                <a:solidFill>
                  <a:schemeClr val="bg1"/>
                </a:solidFill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鈴木爽太</a:t>
            </a:r>
            <a:endParaRPr kumimoji="1" lang="ja-JP" altLang="en-US" dirty="0">
              <a:solidFill>
                <a:schemeClr val="bg1"/>
              </a:solidFill>
              <a:latin typeface="ロンド B スクエア" panose="02000600000000000000" pitchFamily="50" charset="-128"/>
              <a:ea typeface="ロンド B スクエア" panose="020006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445391" y="185472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157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88</Words>
  <Application>Microsoft Office PowerPoint</Application>
  <PresentationFormat>A4 210 x 297 mm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ロンド B スクエア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10</cp:revision>
  <dcterms:created xsi:type="dcterms:W3CDTF">2020-10-15T04:52:15Z</dcterms:created>
  <dcterms:modified xsi:type="dcterms:W3CDTF">2020-10-19T01:34:55Z</dcterms:modified>
</cp:coreProperties>
</file>