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183C-2D3E-4728-BD6F-2AF9B7ACB5D3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76C85-DED1-495A-B6D6-787AFAE95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7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7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58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1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49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26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5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17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7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51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1D47-4001-4FEA-9E71-FD989C0F4916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50C5-E249-4C92-8546-0E31E949E9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4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3000" r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20040"/>
            <a:ext cx="5829300" cy="776394"/>
          </a:xfrm>
          <a:noFill/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gradFill flip="none" rotWithShape="1">
                  <a:gsLst>
                    <a:gs pos="60000">
                      <a:srgbClr val="FFC000"/>
                    </a:gs>
                    <a:gs pos="0">
                      <a:srgbClr val="C00000"/>
                    </a:gs>
                    <a:gs pos="30000">
                      <a:srgbClr val="FF0000"/>
                    </a:gs>
                  </a:gsLst>
                  <a:lin ang="0" scaled="1"/>
                  <a:tileRect/>
                </a:gra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ディフェンスインベーダ</a:t>
            </a:r>
            <a:endParaRPr kumimoji="1" lang="ja-JP" altLang="en-US" sz="4000" dirty="0">
              <a:gradFill flip="none" rotWithShape="1">
                <a:gsLst>
                  <a:gs pos="60000">
                    <a:srgbClr val="FFC000"/>
                  </a:gs>
                  <a:gs pos="0">
                    <a:srgbClr val="C00000"/>
                  </a:gs>
                  <a:gs pos="30000">
                    <a:srgbClr val="FF0000"/>
                  </a:gs>
                </a:gsLst>
                <a:lin ang="0" scaled="1"/>
                <a:tileRect/>
              </a:gra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038" y="11599732"/>
            <a:ext cx="3596640" cy="519852"/>
          </a:xfrm>
        </p:spPr>
        <p:txBody>
          <a:bodyPr>
            <a:noAutofit/>
          </a:bodyPr>
          <a:lstStyle/>
          <a:p>
            <a:pPr algn="l"/>
            <a:r>
              <a:rPr lang="ja-JP" altLang="en-US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開発期間：</a:t>
            </a:r>
            <a:r>
              <a:rPr lang="en-US" altLang="ja-JP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7</a:t>
            </a:r>
            <a:r>
              <a:rPr lang="ja-JP" altLang="en-US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月</a:t>
            </a:r>
            <a:r>
              <a:rPr lang="en-US" altLang="ja-JP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10</a:t>
            </a:r>
            <a:r>
              <a:rPr lang="ja-JP" altLang="en-US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日～</a:t>
            </a:r>
            <a:r>
              <a:rPr lang="en-US" altLang="ja-JP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10</a:t>
            </a:r>
            <a:r>
              <a:rPr lang="ja-JP" altLang="en-US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月</a:t>
            </a:r>
            <a:r>
              <a:rPr lang="en-US" altLang="ja-JP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6</a:t>
            </a:r>
            <a:r>
              <a:rPr lang="ja-JP" altLang="en-US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日</a:t>
            </a:r>
            <a:r>
              <a:rPr lang="en-US" altLang="ja-JP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約３ケ月</a:t>
            </a:r>
            <a:r>
              <a:rPr lang="en-US" altLang="ja-JP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pPr algn="l"/>
            <a:r>
              <a:rPr kumimoji="1" lang="ja-JP" altLang="en-US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開発環境</a:t>
            </a:r>
            <a:r>
              <a:rPr lang="ja-JP" altLang="en-US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：</a:t>
            </a:r>
            <a:r>
              <a:rPr lang="en-US" altLang="ja-JP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C++</a:t>
            </a:r>
            <a:endParaRPr kumimoji="1" lang="en-US" altLang="ja-JP" sz="1500" dirty="0" smtClean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33" y="6674347"/>
            <a:ext cx="2421094" cy="164326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6" y="3132303"/>
            <a:ext cx="4180017" cy="220539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104059" y="4269146"/>
            <a:ext cx="29080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←</a:t>
            </a:r>
            <a:r>
              <a:rPr lang="ja-JP" alt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プレイ画面</a:t>
            </a:r>
            <a:endParaRPr lang="ja-JP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3614678" y="11859658"/>
            <a:ext cx="3471922" cy="259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5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ゲームスペシャリスト学科 齋藤大行</a:t>
            </a:r>
            <a:endParaRPr lang="en-US" altLang="ja-JP" sz="1500" dirty="0" smtClean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99882" y="2364916"/>
            <a:ext cx="3868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ja-JP" altLang="en-US" sz="3600" b="1" dirty="0" smtClean="0">
                <a:ln/>
                <a:solidFill>
                  <a:schemeClr val="accent4"/>
                </a:solidFill>
              </a:rPr>
              <a:t>アピールポイント</a:t>
            </a:r>
            <a:endParaRPr lang="en-US" altLang="ja-JP" sz="3600" b="1" dirty="0" smtClean="0">
              <a:ln/>
              <a:solidFill>
                <a:schemeClr val="accent4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8395" y="5520018"/>
            <a:ext cx="5478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今回</a:t>
            </a:r>
            <a:r>
              <a:rPr lang="ja-JP" altLang="en-US" b="1" dirty="0" smtClean="0"/>
              <a:t>の作品は一年生の時のシューティングゲームのリメイク前回は実装できていなかった</a:t>
            </a:r>
            <a:r>
              <a:rPr lang="ja-JP" altLang="en-US" b="1" dirty="0" smtClean="0">
                <a:solidFill>
                  <a:srgbClr val="FF0000"/>
                </a:solidFill>
              </a:rPr>
              <a:t>スコア機能</a:t>
            </a:r>
            <a:r>
              <a:rPr lang="ja-JP" altLang="en-US" b="1" dirty="0" smtClean="0"/>
              <a:t>を実装できました</a:t>
            </a:r>
            <a:r>
              <a:rPr lang="en-US" altLang="ja-JP" b="1" dirty="0" smtClean="0"/>
              <a:t>‼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7136345"/>
            <a:ext cx="4422173" cy="1352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同じ色の弾でないとダメージが入らず、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回復する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⁉</a:t>
            </a:r>
            <a:r>
              <a:rPr lang="ja-JP" altLang="en-US" sz="1600" b="1" dirty="0" smtClean="0"/>
              <a:t>回復するとその敵を倒した時のスコアが上がる</a:t>
            </a:r>
            <a:r>
              <a:rPr lang="en-US" altLang="ja-JP" sz="1600" b="1" dirty="0" smtClean="0"/>
              <a:t>‼</a:t>
            </a:r>
          </a:p>
          <a:p>
            <a:r>
              <a:rPr lang="ja-JP" altLang="en-US" sz="1600" b="1" dirty="0"/>
              <a:t>スコア</a:t>
            </a:r>
            <a:r>
              <a:rPr lang="ja-JP" altLang="en-US" sz="1600" b="1" dirty="0" smtClean="0"/>
              <a:t>が</a:t>
            </a:r>
            <a:r>
              <a:rPr lang="ja-JP" altLang="en-US" sz="1600" b="1" dirty="0"/>
              <a:t>上</a:t>
            </a:r>
            <a:r>
              <a:rPr lang="ja-JP" altLang="en-US" sz="1600" b="1" dirty="0" smtClean="0"/>
              <a:t>がるだけじゃなくたくさん回復させてから倒すと</a:t>
            </a:r>
            <a:r>
              <a:rPr lang="ja-JP" altLang="en-US" sz="1600" b="1" dirty="0">
                <a:solidFill>
                  <a:srgbClr val="FF0000"/>
                </a:solidFill>
              </a:rPr>
              <a:t>レア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エネミーが出現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6643" y="8847432"/>
            <a:ext cx="6601983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敵が回復する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デメリットを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メリットに変換する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ゲーム性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とプレイヤー次第で変わる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ゲームの難易度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を重視しました！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120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HGS創英角ﾎﾟｯﾌﾟ体</vt:lpstr>
      <vt:lpstr>HGS明朝E</vt:lpstr>
      <vt:lpstr>游ゴシック</vt:lpstr>
      <vt:lpstr>游ゴシック Light</vt:lpstr>
      <vt:lpstr>Arial</vt:lpstr>
      <vt:lpstr>Calibri</vt:lpstr>
      <vt:lpstr>Calibri Light</vt:lpstr>
      <vt:lpstr>Office テーマ</vt:lpstr>
      <vt:lpstr>ディフェンスインベーダ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ディフェンスインベーダ</dc:title>
  <dc:creator>gsp012</dc:creator>
  <cp:lastModifiedBy>gsp012</cp:lastModifiedBy>
  <cp:revision>12</cp:revision>
  <dcterms:created xsi:type="dcterms:W3CDTF">2020-10-19T06:36:45Z</dcterms:created>
  <dcterms:modified xsi:type="dcterms:W3CDTF">2020-11-02T06:20:07Z</dcterms:modified>
</cp:coreProperties>
</file>