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UEl0LHsZ145wL1UR48jBEC7EP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529212-121A-41CD-AF3C-649A21CE891B}">
  <a:tblStyle styleId="{16529212-121A-41CD-AF3C-649A21CE891B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22825" y="739950"/>
            <a:ext cx="4490700" cy="3699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0"/>
            <a:ext cx="3574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ルート一覧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375386" y="7196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{16529212-121A-41CD-AF3C-649A21CE891B}</a:tableStyleId>
              </a:tblPr>
              <a:tblGrid>
                <a:gridCol w="1162375"/>
                <a:gridCol w="1184600"/>
                <a:gridCol w="2352225"/>
                <a:gridCol w="2352225"/>
                <a:gridCol w="2352225"/>
                <a:gridCol w="2352225"/>
              </a:tblGrid>
              <a:tr h="108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庁舎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フロア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正面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裏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中央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400" u="none" cap="none" strike="noStrike"/>
                        <a:t>全体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10823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第一庁舎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1階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P.2</a:t>
                      </a:r>
                      <a:r>
                        <a:rPr lang="ja-JP" sz="1600"/>
                        <a:t>（1庁1階正面）</a:t>
                      </a:r>
                      <a:endParaRPr sz="16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※リバースver.も欲しい</a:t>
                      </a:r>
                      <a:endParaRPr sz="14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※リピートver.も欲しい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P.3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（1庁1階裏）</a:t>
                      </a:r>
                      <a:endParaRPr sz="2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※リバースver.も欲しい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/>
                        <a:t>※リピートver.も欲しい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P.4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（1庁1階中央）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P.5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（1庁1階全体）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※リバースver.も欲しい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82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2階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P.6-7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（1庁2階正面）</a:t>
                      </a:r>
                      <a:endParaRPr sz="2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</a:t>
                      </a:r>
                      <a:r>
                        <a:rPr lang="ja-JP" sz="1400"/>
                        <a:t>リバース</a:t>
                      </a: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/>
                        <a:t>※リピートver.も欲しい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000"/>
                        <a:t>—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P.8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（1庁2階中央）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P.9-10</a:t>
                      </a: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（1庁2階全体）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※リバースver.も欲しい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823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第二庁舎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1階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P.11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（2</a:t>
                      </a:r>
                      <a:r>
                        <a:rPr b="0" i="0" lang="ja-JP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庁1階正面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）</a:t>
                      </a:r>
                      <a:endParaRPr sz="2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</a:t>
                      </a:r>
                      <a:r>
                        <a:rPr lang="ja-JP" sz="1400"/>
                        <a:t>リバース</a:t>
                      </a: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/>
                        <a:t>※リピートver.も欲しい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P.12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（2庁1階裏）</a:t>
                      </a:r>
                      <a:endParaRPr sz="2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</a:t>
                      </a:r>
                      <a:r>
                        <a:rPr lang="ja-JP" sz="1400"/>
                        <a:t>リバース</a:t>
                      </a: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/>
                        <a:t>※リピートver.も欲しい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P.13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（2庁1階中央）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P.14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（2庁1階全体）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※リバースver.も欲しい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823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2階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P.15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（2</a:t>
                      </a:r>
                      <a:r>
                        <a:rPr b="0" i="0" lang="ja-JP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庁2階正面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）</a:t>
                      </a:r>
                      <a:endParaRPr sz="20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</a:t>
                      </a:r>
                      <a:r>
                        <a:rPr lang="ja-JP" sz="1400"/>
                        <a:t>リバース</a:t>
                      </a: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ja-JP" sz="1400"/>
                        <a:t>※リピートver.も欲しい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—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P.16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（2庁2階中央）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ja-JP" sz="2000"/>
                        <a:t>P.17</a:t>
                      </a:r>
                      <a:r>
                        <a:rPr b="0" i="0" lang="ja-JP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（2庁2階全体）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ja-JP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※リバースver.も欲しい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5266"/>
            <a:ext cx="12192001" cy="6167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0" y="0"/>
            <a:ext cx="3574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第一庁舎1階　ルート①（正面）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375756" y="1802805"/>
            <a:ext cx="411480" cy="36576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7410796" y="1822530"/>
            <a:ext cx="411480" cy="36576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453646" y="2816915"/>
            <a:ext cx="411600" cy="365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543811" y="2028508"/>
            <a:ext cx="411600" cy="365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86498" y="1742087"/>
            <a:ext cx="255600" cy="228000"/>
          </a:xfrm>
          <a:prstGeom prst="flowChartDelay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"/>
          <p:cNvCxnSpPr>
            <a:stCxn id="98" idx="3"/>
            <a:endCxn id="94" idx="2"/>
          </p:cNvCxnSpPr>
          <p:nvPr/>
        </p:nvCxnSpPr>
        <p:spPr>
          <a:xfrm>
            <a:off x="742098" y="1856087"/>
            <a:ext cx="633600" cy="12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2"/>
          <p:cNvCxnSpPr>
            <a:stCxn id="95" idx="4"/>
            <a:endCxn id="96" idx="0"/>
          </p:cNvCxnSpPr>
          <p:nvPr/>
        </p:nvCxnSpPr>
        <p:spPr>
          <a:xfrm>
            <a:off x="7616536" y="2188290"/>
            <a:ext cx="42900" cy="62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2"/>
          <p:cNvCxnSpPr/>
          <p:nvPr/>
        </p:nvCxnSpPr>
        <p:spPr>
          <a:xfrm flipH="1" rot="10800000">
            <a:off x="1787236" y="1881210"/>
            <a:ext cx="3132300" cy="5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"/>
          <p:cNvCxnSpPr/>
          <p:nvPr/>
        </p:nvCxnSpPr>
        <p:spPr>
          <a:xfrm flipH="1" rot="10800000">
            <a:off x="4914900" y="1675050"/>
            <a:ext cx="527400" cy="21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"/>
          <p:cNvCxnSpPr/>
          <p:nvPr/>
        </p:nvCxnSpPr>
        <p:spPr>
          <a:xfrm flipH="1" rot="10800000">
            <a:off x="5437550" y="1672850"/>
            <a:ext cx="1420500" cy="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"/>
          <p:cNvCxnSpPr>
            <a:endCxn id="95" idx="1"/>
          </p:cNvCxnSpPr>
          <p:nvPr/>
        </p:nvCxnSpPr>
        <p:spPr>
          <a:xfrm>
            <a:off x="6853056" y="1671794"/>
            <a:ext cx="618000" cy="20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2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￼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 rot="10800000">
            <a:off x="7518500" y="2134775"/>
            <a:ext cx="38400" cy="6882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"/>
          <p:cNvCxnSpPr/>
          <p:nvPr/>
        </p:nvCxnSpPr>
        <p:spPr>
          <a:xfrm flipH="1" rot="10800000">
            <a:off x="5462525" y="1767950"/>
            <a:ext cx="1343100" cy="60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"/>
          <p:cNvCxnSpPr>
            <a:stCxn id="95" idx="2"/>
          </p:cNvCxnSpPr>
          <p:nvPr/>
        </p:nvCxnSpPr>
        <p:spPr>
          <a:xfrm rot="10800000">
            <a:off x="6800896" y="1766910"/>
            <a:ext cx="609900" cy="238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"/>
          <p:cNvCxnSpPr/>
          <p:nvPr/>
        </p:nvCxnSpPr>
        <p:spPr>
          <a:xfrm flipH="1">
            <a:off x="4904550" y="1775225"/>
            <a:ext cx="562800" cy="3354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"/>
          <p:cNvCxnSpPr>
            <a:endCxn id="98" idx="2"/>
          </p:cNvCxnSpPr>
          <p:nvPr/>
        </p:nvCxnSpPr>
        <p:spPr>
          <a:xfrm rot="10800000">
            <a:off x="614298" y="1970087"/>
            <a:ext cx="801300" cy="2970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"/>
          <p:cNvCxnSpPr/>
          <p:nvPr/>
        </p:nvCxnSpPr>
        <p:spPr>
          <a:xfrm flipH="1" rot="10800000">
            <a:off x="1411511" y="2211785"/>
            <a:ext cx="3132300" cy="540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5266"/>
            <a:ext cx="12192001" cy="616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0" y="0"/>
            <a:ext cx="3574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第一庁舎1階　ルート②（裏）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11480" y="4394518"/>
            <a:ext cx="411480" cy="36576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214005" y="4983480"/>
            <a:ext cx="411480" cy="36576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4663440" y="4968320"/>
            <a:ext cx="411480" cy="36576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0561320" y="5044599"/>
            <a:ext cx="411480" cy="36576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091449" y="4968320"/>
            <a:ext cx="411480" cy="36576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1369040" y="4429919"/>
            <a:ext cx="411480" cy="36576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６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 rot="10800000">
            <a:off x="11524923" y="3902012"/>
            <a:ext cx="255600" cy="228000"/>
          </a:xfrm>
          <a:prstGeom prst="flowChartDelay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3"/>
          <p:cNvCxnSpPr>
            <a:stCxn id="126" idx="3"/>
            <a:endCxn id="125" idx="1"/>
          </p:cNvCxnSpPr>
          <p:nvPr/>
        </p:nvCxnSpPr>
        <p:spPr>
          <a:xfrm flipH="1">
            <a:off x="11429223" y="4016012"/>
            <a:ext cx="95700" cy="4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3"/>
          <p:cNvCxnSpPr/>
          <p:nvPr/>
        </p:nvCxnSpPr>
        <p:spPr>
          <a:xfrm>
            <a:off x="1390000" y="4604025"/>
            <a:ext cx="0" cy="394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3"/>
          <p:cNvCxnSpPr/>
          <p:nvPr/>
        </p:nvCxnSpPr>
        <p:spPr>
          <a:xfrm>
            <a:off x="10729775" y="4559450"/>
            <a:ext cx="63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3"/>
          <p:cNvCxnSpPr/>
          <p:nvPr/>
        </p:nvCxnSpPr>
        <p:spPr>
          <a:xfrm>
            <a:off x="10723775" y="4560275"/>
            <a:ext cx="0" cy="48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3"/>
          <p:cNvCxnSpPr/>
          <p:nvPr/>
        </p:nvCxnSpPr>
        <p:spPr>
          <a:xfrm>
            <a:off x="10729185" y="5410359"/>
            <a:ext cx="0" cy="13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3"/>
          <p:cNvCxnSpPr/>
          <p:nvPr/>
        </p:nvCxnSpPr>
        <p:spPr>
          <a:xfrm flipH="1" rot="10800000">
            <a:off x="7331025" y="5541450"/>
            <a:ext cx="3396000" cy="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3"/>
          <p:cNvCxnSpPr/>
          <p:nvPr/>
        </p:nvCxnSpPr>
        <p:spPr>
          <a:xfrm>
            <a:off x="7330114" y="5334080"/>
            <a:ext cx="0" cy="20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3"/>
          <p:cNvCxnSpPr/>
          <p:nvPr/>
        </p:nvCxnSpPr>
        <p:spPr>
          <a:xfrm>
            <a:off x="4820075" y="4699825"/>
            <a:ext cx="2505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3"/>
          <p:cNvCxnSpPr/>
          <p:nvPr/>
        </p:nvCxnSpPr>
        <p:spPr>
          <a:xfrm>
            <a:off x="7330125" y="4698925"/>
            <a:ext cx="0" cy="26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3"/>
          <p:cNvCxnSpPr/>
          <p:nvPr/>
        </p:nvCxnSpPr>
        <p:spPr>
          <a:xfrm>
            <a:off x="1868500" y="5530525"/>
            <a:ext cx="2961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3"/>
          <p:cNvCxnSpPr/>
          <p:nvPr/>
        </p:nvCxnSpPr>
        <p:spPr>
          <a:xfrm>
            <a:off x="1868500" y="5166775"/>
            <a:ext cx="0" cy="36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3"/>
          <p:cNvCxnSpPr/>
          <p:nvPr/>
        </p:nvCxnSpPr>
        <p:spPr>
          <a:xfrm>
            <a:off x="1625475" y="5168313"/>
            <a:ext cx="240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3"/>
          <p:cNvCxnSpPr/>
          <p:nvPr/>
        </p:nvCxnSpPr>
        <p:spPr>
          <a:xfrm>
            <a:off x="822950" y="4544451"/>
            <a:ext cx="680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3"/>
          <p:cNvCxnSpPr/>
          <p:nvPr/>
        </p:nvCxnSpPr>
        <p:spPr>
          <a:xfrm>
            <a:off x="822950" y="4607301"/>
            <a:ext cx="5670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3"/>
          <p:cNvCxnSpPr/>
          <p:nvPr/>
        </p:nvCxnSpPr>
        <p:spPr>
          <a:xfrm>
            <a:off x="1504375" y="4539375"/>
            <a:ext cx="0" cy="45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3"/>
          <p:cNvCxnSpPr/>
          <p:nvPr/>
        </p:nvCxnSpPr>
        <p:spPr>
          <a:xfrm>
            <a:off x="1585000" y="5270801"/>
            <a:ext cx="2175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3"/>
          <p:cNvCxnSpPr/>
          <p:nvPr/>
        </p:nvCxnSpPr>
        <p:spPr>
          <a:xfrm>
            <a:off x="1790575" y="5581300"/>
            <a:ext cx="30024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3"/>
          <p:cNvCxnSpPr/>
          <p:nvPr/>
        </p:nvCxnSpPr>
        <p:spPr>
          <a:xfrm>
            <a:off x="1799825" y="5581300"/>
            <a:ext cx="30888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3"/>
          <p:cNvCxnSpPr/>
          <p:nvPr/>
        </p:nvCxnSpPr>
        <p:spPr>
          <a:xfrm>
            <a:off x="4831330" y="5334080"/>
            <a:ext cx="0" cy="19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3"/>
          <p:cNvCxnSpPr/>
          <p:nvPr/>
        </p:nvCxnSpPr>
        <p:spPr>
          <a:xfrm>
            <a:off x="4818375" y="4698200"/>
            <a:ext cx="0" cy="27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3"/>
          <p:cNvCxnSpPr/>
          <p:nvPr/>
        </p:nvCxnSpPr>
        <p:spPr>
          <a:xfrm>
            <a:off x="1798700" y="5270800"/>
            <a:ext cx="0" cy="310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3"/>
          <p:cNvCxnSpPr/>
          <p:nvPr/>
        </p:nvCxnSpPr>
        <p:spPr>
          <a:xfrm rot="10800000">
            <a:off x="4884400" y="5314525"/>
            <a:ext cx="0" cy="265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3"/>
          <p:cNvCxnSpPr/>
          <p:nvPr/>
        </p:nvCxnSpPr>
        <p:spPr>
          <a:xfrm>
            <a:off x="4901450" y="4811600"/>
            <a:ext cx="0" cy="156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3"/>
          <p:cNvCxnSpPr/>
          <p:nvPr/>
        </p:nvCxnSpPr>
        <p:spPr>
          <a:xfrm>
            <a:off x="4901450" y="4811600"/>
            <a:ext cx="23016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3"/>
          <p:cNvCxnSpPr/>
          <p:nvPr/>
        </p:nvCxnSpPr>
        <p:spPr>
          <a:xfrm>
            <a:off x="7203050" y="4811600"/>
            <a:ext cx="0" cy="165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3"/>
          <p:cNvCxnSpPr/>
          <p:nvPr/>
        </p:nvCxnSpPr>
        <p:spPr>
          <a:xfrm>
            <a:off x="7249700" y="5334075"/>
            <a:ext cx="0" cy="250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3"/>
          <p:cNvCxnSpPr/>
          <p:nvPr/>
        </p:nvCxnSpPr>
        <p:spPr>
          <a:xfrm>
            <a:off x="7249700" y="5581900"/>
            <a:ext cx="35586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3"/>
          <p:cNvCxnSpPr/>
          <p:nvPr/>
        </p:nvCxnSpPr>
        <p:spPr>
          <a:xfrm rot="10800000">
            <a:off x="10808300" y="5417050"/>
            <a:ext cx="0" cy="16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3"/>
          <p:cNvCxnSpPr/>
          <p:nvPr/>
        </p:nvCxnSpPr>
        <p:spPr>
          <a:xfrm>
            <a:off x="10808300" y="4669175"/>
            <a:ext cx="0" cy="378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3"/>
          <p:cNvCxnSpPr/>
          <p:nvPr/>
        </p:nvCxnSpPr>
        <p:spPr>
          <a:xfrm>
            <a:off x="10807225" y="4671875"/>
            <a:ext cx="565200" cy="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3"/>
          <p:cNvCxnSpPr>
            <a:stCxn id="125" idx="0"/>
            <a:endCxn id="126" idx="0"/>
          </p:cNvCxnSpPr>
          <p:nvPr/>
        </p:nvCxnSpPr>
        <p:spPr>
          <a:xfrm flipH="1" rot="10800000">
            <a:off x="11574780" y="4129919"/>
            <a:ext cx="78000" cy="3000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2022-06-20T06:47:00Z</dcterms:created>
  <dc:creator>西岡 璃々</dc:creator>
</cp:coreProperties>
</file>