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1" r:id="rId7"/>
    <p:sldId id="264" r:id="rId8"/>
    <p:sldId id="262" r:id="rId9"/>
    <p:sldId id="265" r:id="rId10"/>
    <p:sldId id="260"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A1E72-5D69-0EBD-EA62-6C33A89209F8}" v="1" dt="2024-10-22T03:10:44.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PI12A08212 上村健人" userId="S::ths30542@ths.hal.ac.jp::d947be31-ddac-44f5-9ac4-981da8b526c9" providerId="AD" clId="Web-{33649CC3-74F2-F3D5-73E3-19987963BE20}"/>
    <pc:docChg chg="modSld">
      <pc:chgData name="THPI12A08212 上村健人" userId="S::ths30542@ths.hal.ac.jp::d947be31-ddac-44f5-9ac4-981da8b526c9" providerId="AD" clId="Web-{33649CC3-74F2-F3D5-73E3-19987963BE20}" dt="2024-09-27T03:41:06.156" v="182" actId="1076"/>
      <pc:docMkLst>
        <pc:docMk/>
      </pc:docMkLst>
      <pc:sldChg chg="modSp">
        <pc:chgData name="THPI12A08212 上村健人" userId="S::ths30542@ths.hal.ac.jp::d947be31-ddac-44f5-9ac4-981da8b526c9" providerId="AD" clId="Web-{33649CC3-74F2-F3D5-73E3-19987963BE20}" dt="2024-09-27T03:41:06.156" v="182" actId="1076"/>
        <pc:sldMkLst>
          <pc:docMk/>
          <pc:sldMk cId="2820402896" sldId="258"/>
        </pc:sldMkLst>
        <pc:spChg chg="mod">
          <ac:chgData name="THPI12A08212 上村健人" userId="S::ths30542@ths.hal.ac.jp::d947be31-ddac-44f5-9ac4-981da8b526c9" providerId="AD" clId="Web-{33649CC3-74F2-F3D5-73E3-19987963BE20}" dt="2024-09-27T03:40:54.968" v="181" actId="20577"/>
          <ac:spMkLst>
            <pc:docMk/>
            <pc:sldMk cId="2820402896" sldId="258"/>
            <ac:spMk id="3" creationId="{911D4EFB-A9A3-8016-7337-3DB7900DB07A}"/>
          </ac:spMkLst>
        </pc:spChg>
        <pc:spChg chg="mod">
          <ac:chgData name="THPI12A08212 上村健人" userId="S::ths30542@ths.hal.ac.jp::d947be31-ddac-44f5-9ac4-981da8b526c9" providerId="AD" clId="Web-{33649CC3-74F2-F3D5-73E3-19987963BE20}" dt="2024-09-27T03:40:09.279" v="176" actId="1076"/>
          <ac:spMkLst>
            <pc:docMk/>
            <pc:sldMk cId="2820402896" sldId="258"/>
            <ac:spMk id="5" creationId="{49F1E028-5698-D1EA-EAF3-828AEE51836B}"/>
          </ac:spMkLst>
        </pc:spChg>
        <pc:picChg chg="mod">
          <ac:chgData name="THPI12A08212 上村健人" userId="S::ths30542@ths.hal.ac.jp::d947be31-ddac-44f5-9ac4-981da8b526c9" providerId="AD" clId="Web-{33649CC3-74F2-F3D5-73E3-19987963BE20}" dt="2024-09-27T03:41:06.156" v="182" actId="1076"/>
          <ac:picMkLst>
            <pc:docMk/>
            <pc:sldMk cId="2820402896" sldId="258"/>
            <ac:picMk id="2050" creationId="{D09AE3A7-8516-9B91-EFD3-D56857D89184}"/>
          </ac:picMkLst>
        </pc:picChg>
      </pc:sldChg>
    </pc:docChg>
  </pc:docChgLst>
  <pc:docChgLst>
    <pc:chgData name="THPI12A08227 中田一旗" userId="S::ths31350@ths.hal.ac.jp::40bade86-fa4b-47cd-9321-b965c9a98452" providerId="AD" clId="Web-{36EA1E72-5D69-0EBD-EA62-6C33A89209F8}"/>
    <pc:docChg chg="modSld">
      <pc:chgData name="THPI12A08227 中田一旗" userId="S::ths31350@ths.hal.ac.jp::40bade86-fa4b-47cd-9321-b965c9a98452" providerId="AD" clId="Web-{36EA1E72-5D69-0EBD-EA62-6C33A89209F8}" dt="2024-10-22T03:10:44.576" v="0"/>
      <pc:docMkLst>
        <pc:docMk/>
      </pc:docMkLst>
      <pc:sldChg chg="addSp">
        <pc:chgData name="THPI12A08227 中田一旗" userId="S::ths31350@ths.hal.ac.jp::40bade86-fa4b-47cd-9321-b965c9a98452" providerId="AD" clId="Web-{36EA1E72-5D69-0EBD-EA62-6C33A89209F8}" dt="2024-10-22T03:10:44.576" v="0"/>
        <pc:sldMkLst>
          <pc:docMk/>
          <pc:sldMk cId="1222192004" sldId="265"/>
        </pc:sldMkLst>
        <pc:spChg chg="add">
          <ac:chgData name="THPI12A08227 中田一旗" userId="S::ths31350@ths.hal.ac.jp::40bade86-fa4b-47cd-9321-b965c9a98452" providerId="AD" clId="Web-{36EA1E72-5D69-0EBD-EA62-6C33A89209F8}" dt="2024-10-22T03:10:44.576" v="0"/>
          <ac:spMkLst>
            <pc:docMk/>
            <pc:sldMk cId="1222192004" sldId="265"/>
            <ac:spMk id="4" creationId="{2F42E55F-A297-474F-AF2D-6D3A15822BCA}"/>
          </ac:spMkLst>
        </pc:spChg>
      </pc:sldChg>
    </pc:docChg>
  </pc:docChgLst>
  <pc:docChgLst>
    <pc:chgData name="THPI12A08212 上村健人" userId="S::ths30542@ths.hal.ac.jp::d947be31-ddac-44f5-9ac4-981da8b526c9" providerId="AD" clId="Web-{BD5EBD0C-1F5E-18EC-43EA-B7D66099AF3B}"/>
    <pc:docChg chg="addSld">
      <pc:chgData name="THPI12A08212 上村健人" userId="S::ths30542@ths.hal.ac.jp::d947be31-ddac-44f5-9ac4-981da8b526c9" providerId="AD" clId="Web-{BD5EBD0C-1F5E-18EC-43EA-B7D66099AF3B}" dt="2024-10-15T04:22:16.720" v="0"/>
      <pc:docMkLst>
        <pc:docMk/>
      </pc:docMkLst>
      <pc:sldChg chg="new">
        <pc:chgData name="THPI12A08212 上村健人" userId="S::ths30542@ths.hal.ac.jp::d947be31-ddac-44f5-9ac4-981da8b526c9" providerId="AD" clId="Web-{BD5EBD0C-1F5E-18EC-43EA-B7D66099AF3B}" dt="2024-10-15T04:22:16.720" v="0"/>
        <pc:sldMkLst>
          <pc:docMk/>
          <pc:sldMk cId="1222192004" sldId="265"/>
        </pc:sldMkLst>
      </pc:sldChg>
    </pc:docChg>
  </pc:docChgLst>
  <pc:docChgLst>
    <pc:chgData name="THPI12A08227 中田一旗" userId="S::ths31350@ths.hal.ac.jp::40bade86-fa4b-47cd-9321-b965c9a98452" providerId="AD" clId="Web-{ED2AA9AD-9CC1-A9D3-FB80-C0E4D8373129}"/>
    <pc:docChg chg="modSld">
      <pc:chgData name="THPI12A08227 中田一旗" userId="S::ths31350@ths.hal.ac.jp::40bade86-fa4b-47cd-9321-b965c9a98452" providerId="AD" clId="Web-{ED2AA9AD-9CC1-A9D3-FB80-C0E4D8373129}" dt="2024-09-27T02:46:06.136" v="1" actId="20577"/>
      <pc:docMkLst>
        <pc:docMk/>
      </pc:docMkLst>
      <pc:sldChg chg="modSp">
        <pc:chgData name="THPI12A08227 中田一旗" userId="S::ths31350@ths.hal.ac.jp::40bade86-fa4b-47cd-9321-b965c9a98452" providerId="AD" clId="Web-{ED2AA9AD-9CC1-A9D3-FB80-C0E4D8373129}" dt="2024-09-27T02:46:06.136" v="1" actId="20577"/>
        <pc:sldMkLst>
          <pc:docMk/>
          <pc:sldMk cId="2820402896" sldId="258"/>
        </pc:sldMkLst>
        <pc:spChg chg="mod">
          <ac:chgData name="THPI12A08227 中田一旗" userId="S::ths31350@ths.hal.ac.jp::40bade86-fa4b-47cd-9321-b965c9a98452" providerId="AD" clId="Web-{ED2AA9AD-9CC1-A9D3-FB80-C0E4D8373129}" dt="2024-09-27T02:46:06.136" v="1" actId="20577"/>
          <ac:spMkLst>
            <pc:docMk/>
            <pc:sldMk cId="2820402896" sldId="258"/>
            <ac:spMk id="3" creationId="{911D4EFB-A9A3-8016-7337-3DB7900DB07A}"/>
          </ac:spMkLst>
        </pc:spChg>
      </pc:sldChg>
    </pc:docChg>
  </pc:docChgLst>
  <pc:docChgLst>
    <pc:chgData name="THPI12A08223 張驍" userId="S::ths31308@ths.hal.ac.jp::d57d917c-f04e-4dc8-9318-b4b546f1b217" providerId="AD" clId="Web-{44F776CE-3EB0-4726-8783-19EC1D778358}"/>
    <pc:docChg chg="addSld modSld">
      <pc:chgData name="THPI12A08223 張驍" userId="S::ths31308@ths.hal.ac.jp::d57d917c-f04e-4dc8-9318-b4b546f1b217" providerId="AD" clId="Web-{44F776CE-3EB0-4726-8783-19EC1D778358}" dt="2024-09-27T03:12:04.714" v="59"/>
      <pc:docMkLst>
        <pc:docMk/>
      </pc:docMkLst>
      <pc:sldChg chg="modSp">
        <pc:chgData name="THPI12A08223 張驍" userId="S::ths31308@ths.hal.ac.jp::d57d917c-f04e-4dc8-9318-b4b546f1b217" providerId="AD" clId="Web-{44F776CE-3EB0-4726-8783-19EC1D778358}" dt="2024-09-27T03:11:44.979" v="58" actId="20577"/>
        <pc:sldMkLst>
          <pc:docMk/>
          <pc:sldMk cId="961995219" sldId="262"/>
        </pc:sldMkLst>
        <pc:spChg chg="mod">
          <ac:chgData name="THPI12A08223 張驍" userId="S::ths31308@ths.hal.ac.jp::d57d917c-f04e-4dc8-9318-b4b546f1b217" providerId="AD" clId="Web-{44F776CE-3EB0-4726-8783-19EC1D778358}" dt="2024-09-27T03:11:44.979" v="58" actId="20577"/>
          <ac:spMkLst>
            <pc:docMk/>
            <pc:sldMk cId="961995219" sldId="262"/>
            <ac:spMk id="2" creationId="{D8359D0E-729F-AC1D-A711-DE5B38345C46}"/>
          </ac:spMkLst>
        </pc:spChg>
        <pc:spChg chg="mod">
          <ac:chgData name="THPI12A08223 張驍" userId="S::ths31308@ths.hal.ac.jp::d57d917c-f04e-4dc8-9318-b4b546f1b217" providerId="AD" clId="Web-{44F776CE-3EB0-4726-8783-19EC1D778358}" dt="2024-09-27T03:11:19.744" v="56" actId="20577"/>
          <ac:spMkLst>
            <pc:docMk/>
            <pc:sldMk cId="961995219" sldId="262"/>
            <ac:spMk id="3" creationId="{E9440779-61CC-30B2-10C4-31920B13FEA4}"/>
          </ac:spMkLst>
        </pc:spChg>
      </pc:sldChg>
      <pc:sldChg chg="new">
        <pc:chgData name="THPI12A08223 張驍" userId="S::ths31308@ths.hal.ac.jp::d57d917c-f04e-4dc8-9318-b4b546f1b217" providerId="AD" clId="Web-{44F776CE-3EB0-4726-8783-19EC1D778358}" dt="2024-09-27T03:12:04.714" v="59"/>
        <pc:sldMkLst>
          <pc:docMk/>
          <pc:sldMk cId="2245287098" sldId="263"/>
        </pc:sldMkLst>
      </pc:sldChg>
    </pc:docChg>
  </pc:docChgLst>
  <pc:docChgLst>
    <pc:chgData name="THPI12A08223 張驍" userId="S::ths31308@ths.hal.ac.jp::d57d917c-f04e-4dc8-9318-b4b546f1b217" providerId="AD" clId="Web-{863DF424-B349-4603-8309-DFD562A99382}"/>
    <pc:docChg chg="modSld">
      <pc:chgData name="THPI12A08223 張驍" userId="S::ths31308@ths.hal.ac.jp::d57d917c-f04e-4dc8-9318-b4b546f1b217" providerId="AD" clId="Web-{863DF424-B349-4603-8309-DFD562A99382}" dt="2024-09-27T03:26:52.084" v="9" actId="20577"/>
      <pc:docMkLst>
        <pc:docMk/>
      </pc:docMkLst>
      <pc:sldChg chg="modSp">
        <pc:chgData name="THPI12A08223 張驍" userId="S::ths31308@ths.hal.ac.jp::d57d917c-f04e-4dc8-9318-b4b546f1b217" providerId="AD" clId="Web-{863DF424-B349-4603-8309-DFD562A99382}" dt="2024-09-27T03:26:52.084" v="9" actId="20577"/>
        <pc:sldMkLst>
          <pc:docMk/>
          <pc:sldMk cId="2245287098" sldId="263"/>
        </pc:sldMkLst>
        <pc:spChg chg="mod">
          <ac:chgData name="THPI12A08223 張驍" userId="S::ths31308@ths.hal.ac.jp::d57d917c-f04e-4dc8-9318-b4b546f1b217" providerId="AD" clId="Web-{863DF424-B349-4603-8309-DFD562A99382}" dt="2024-09-27T03:26:52.084" v="9" actId="20577"/>
          <ac:spMkLst>
            <pc:docMk/>
            <pc:sldMk cId="2245287098" sldId="263"/>
            <ac:spMk id="3" creationId="{F9CE8D39-70C6-C442-3FAC-B69B9CCE6358}"/>
          </ac:spMkLst>
        </pc:spChg>
      </pc:sldChg>
    </pc:docChg>
  </pc:docChgLst>
  <pc:docChgLst>
    <pc:chgData name="THPI12A08227 中田一旗" userId="40bade86-fa4b-47cd-9321-b965c9a98452" providerId="ADAL" clId="{3236ADFC-45A2-4CB9-A53D-64A4E72300D3}"/>
    <pc:docChg chg="custSel addSld delSld modSld">
      <pc:chgData name="THPI12A08227 中田一旗" userId="40bade86-fa4b-47cd-9321-b965c9a98452" providerId="ADAL" clId="{3236ADFC-45A2-4CB9-A53D-64A4E72300D3}" dt="2024-09-27T03:34:57.749" v="349" actId="1076"/>
      <pc:docMkLst>
        <pc:docMk/>
      </pc:docMkLst>
      <pc:sldChg chg="addSp delSp modSp mod">
        <pc:chgData name="THPI12A08227 中田一旗" userId="40bade86-fa4b-47cd-9321-b965c9a98452" providerId="ADAL" clId="{3236ADFC-45A2-4CB9-A53D-64A4E72300D3}" dt="2024-09-27T03:33:28.459" v="346" actId="21"/>
        <pc:sldMkLst>
          <pc:docMk/>
          <pc:sldMk cId="2275029305" sldId="256"/>
        </pc:sldMkLst>
        <pc:spChg chg="mod">
          <ac:chgData name="THPI12A08227 中田一旗" userId="40bade86-fa4b-47cd-9321-b965c9a98452" providerId="ADAL" clId="{3236ADFC-45A2-4CB9-A53D-64A4E72300D3}" dt="2024-09-27T02:36:37.423" v="6" actId="113"/>
          <ac:spMkLst>
            <pc:docMk/>
            <pc:sldMk cId="2275029305" sldId="256"/>
            <ac:spMk id="2" creationId="{E9EEE190-E37E-59CE-A606-1E446D0A2F5B}"/>
          </ac:spMkLst>
        </pc:spChg>
        <pc:spChg chg="mod">
          <ac:chgData name="THPI12A08227 中田一旗" userId="40bade86-fa4b-47cd-9321-b965c9a98452" providerId="ADAL" clId="{3236ADFC-45A2-4CB9-A53D-64A4E72300D3}" dt="2024-09-27T02:47:53.215" v="145" actId="20577"/>
          <ac:spMkLst>
            <pc:docMk/>
            <pc:sldMk cId="2275029305" sldId="256"/>
            <ac:spMk id="3" creationId="{2A0DB3B0-1E5A-F054-598F-F724B17F690D}"/>
          </ac:spMkLst>
        </pc:spChg>
        <pc:graphicFrameChg chg="add mod">
          <ac:chgData name="THPI12A08227 中田一旗" userId="40bade86-fa4b-47cd-9321-b965c9a98452" providerId="ADAL" clId="{3236ADFC-45A2-4CB9-A53D-64A4E72300D3}" dt="2024-09-27T02:35:59.819" v="0"/>
          <ac:graphicFrameMkLst>
            <pc:docMk/>
            <pc:sldMk cId="2275029305" sldId="256"/>
            <ac:graphicFrameMk id="4" creationId="{FB5B911C-5B38-F93B-183B-A7E19664F961}"/>
          </ac:graphicFrameMkLst>
        </pc:graphicFrameChg>
        <pc:picChg chg="add del mod">
          <ac:chgData name="THPI12A08227 中田一旗" userId="40bade86-fa4b-47cd-9321-b965c9a98452" providerId="ADAL" clId="{3236ADFC-45A2-4CB9-A53D-64A4E72300D3}" dt="2024-09-27T03:33:28.459" v="346" actId="21"/>
          <ac:picMkLst>
            <pc:docMk/>
            <pc:sldMk cId="2275029305" sldId="256"/>
            <ac:picMk id="5" creationId="{2BB185D8-A02F-62F8-0B5D-F715E5EDF010}"/>
          </ac:picMkLst>
        </pc:picChg>
      </pc:sldChg>
      <pc:sldChg chg="addSp modSp new mod">
        <pc:chgData name="THPI12A08227 中田一旗" userId="40bade86-fa4b-47cd-9321-b965c9a98452" providerId="ADAL" clId="{3236ADFC-45A2-4CB9-A53D-64A4E72300D3}" dt="2024-09-27T03:29:09.383" v="243" actId="20577"/>
        <pc:sldMkLst>
          <pc:docMk/>
          <pc:sldMk cId="2820402896" sldId="258"/>
        </pc:sldMkLst>
        <pc:spChg chg="mod">
          <ac:chgData name="THPI12A08227 中田一旗" userId="40bade86-fa4b-47cd-9321-b965c9a98452" providerId="ADAL" clId="{3236ADFC-45A2-4CB9-A53D-64A4E72300D3}" dt="2024-09-27T02:45:07.884" v="22" actId="113"/>
          <ac:spMkLst>
            <pc:docMk/>
            <pc:sldMk cId="2820402896" sldId="258"/>
            <ac:spMk id="2" creationId="{C78354A2-C1C2-F4EF-00F9-03B831CF0AC8}"/>
          </ac:spMkLst>
        </pc:spChg>
        <pc:spChg chg="mod">
          <ac:chgData name="THPI12A08227 中田一旗" userId="40bade86-fa4b-47cd-9321-b965c9a98452" providerId="ADAL" clId="{3236ADFC-45A2-4CB9-A53D-64A4E72300D3}" dt="2024-09-27T03:29:09.383" v="243" actId="20577"/>
          <ac:spMkLst>
            <pc:docMk/>
            <pc:sldMk cId="2820402896" sldId="258"/>
            <ac:spMk id="3" creationId="{911D4EFB-A9A3-8016-7337-3DB7900DB07A}"/>
          </ac:spMkLst>
        </pc:spChg>
        <pc:spChg chg="add mod">
          <ac:chgData name="THPI12A08227 中田一旗" userId="40bade86-fa4b-47cd-9321-b965c9a98452" providerId="ADAL" clId="{3236ADFC-45A2-4CB9-A53D-64A4E72300D3}" dt="2024-09-27T03:27:48.472" v="203" actId="1076"/>
          <ac:spMkLst>
            <pc:docMk/>
            <pc:sldMk cId="2820402896" sldId="258"/>
            <ac:spMk id="5" creationId="{49F1E028-5698-D1EA-EAF3-828AEE51836B}"/>
          </ac:spMkLst>
        </pc:spChg>
        <pc:picChg chg="add mod">
          <ac:chgData name="THPI12A08227 中田一旗" userId="40bade86-fa4b-47cd-9321-b965c9a98452" providerId="ADAL" clId="{3236ADFC-45A2-4CB9-A53D-64A4E72300D3}" dt="2024-09-27T03:28:48.791" v="206" actId="1076"/>
          <ac:picMkLst>
            <pc:docMk/>
            <pc:sldMk cId="2820402896" sldId="258"/>
            <ac:picMk id="2050" creationId="{D09AE3A7-8516-9B91-EFD3-D56857D89184}"/>
          </ac:picMkLst>
        </pc:picChg>
      </pc:sldChg>
      <pc:sldChg chg="del">
        <pc:chgData name="THPI12A08227 中田一旗" userId="40bade86-fa4b-47cd-9321-b965c9a98452" providerId="ADAL" clId="{3236ADFC-45A2-4CB9-A53D-64A4E72300D3}" dt="2024-09-27T03:24:04.495" v="178" actId="2696"/>
        <pc:sldMkLst>
          <pc:docMk/>
          <pc:sldMk cId="1664422227" sldId="259"/>
        </pc:sldMkLst>
      </pc:sldChg>
      <pc:sldChg chg="addSp modSp new mod">
        <pc:chgData name="THPI12A08227 中田一旗" userId="40bade86-fa4b-47cd-9321-b965c9a98452" providerId="ADAL" clId="{3236ADFC-45A2-4CB9-A53D-64A4E72300D3}" dt="2024-09-27T03:34:57.749" v="349" actId="1076"/>
        <pc:sldMkLst>
          <pc:docMk/>
          <pc:sldMk cId="3452284009" sldId="264"/>
        </pc:sldMkLst>
        <pc:spChg chg="mod">
          <ac:chgData name="THPI12A08227 中田一旗" userId="40bade86-fa4b-47cd-9321-b965c9a98452" providerId="ADAL" clId="{3236ADFC-45A2-4CB9-A53D-64A4E72300D3}" dt="2024-09-27T03:32:45.965" v="259" actId="20577"/>
          <ac:spMkLst>
            <pc:docMk/>
            <pc:sldMk cId="3452284009" sldId="264"/>
            <ac:spMk id="2" creationId="{5628532A-EFE7-353D-6B5E-742207E81D0D}"/>
          </ac:spMkLst>
        </pc:spChg>
        <pc:spChg chg="mod">
          <ac:chgData name="THPI12A08227 中田一旗" userId="40bade86-fa4b-47cd-9321-b965c9a98452" providerId="ADAL" clId="{3236ADFC-45A2-4CB9-A53D-64A4E72300D3}" dt="2024-09-27T03:33:15.348" v="345" actId="20577"/>
          <ac:spMkLst>
            <pc:docMk/>
            <pc:sldMk cId="3452284009" sldId="264"/>
            <ac:spMk id="3" creationId="{B59F5C97-A212-A4B7-9AD1-F23BA98D8F65}"/>
          </ac:spMkLst>
        </pc:spChg>
        <pc:picChg chg="add mod">
          <ac:chgData name="THPI12A08227 中田一旗" userId="40bade86-fa4b-47cd-9321-b965c9a98452" providerId="ADAL" clId="{3236ADFC-45A2-4CB9-A53D-64A4E72300D3}" dt="2024-09-27T03:34:57.749" v="349" actId="1076"/>
          <ac:picMkLst>
            <pc:docMk/>
            <pc:sldMk cId="3452284009" sldId="264"/>
            <ac:picMk id="5" creationId="{2BB185D8-A02F-62F8-0B5D-F715E5EDF010}"/>
          </ac:picMkLst>
        </pc:picChg>
      </pc:sldChg>
    </pc:docChg>
  </pc:docChgLst>
  <pc:docChgLst>
    <pc:chgData name="THPI12A08223 張驍" userId="S::ths31308@ths.hal.ac.jp::d57d917c-f04e-4dc8-9318-b4b546f1b217" providerId="AD" clId="Web-{329D1A57-AE05-4DF0-9FED-88F9D0EBC59B}"/>
    <pc:docChg chg="modSld">
      <pc:chgData name="THPI12A08223 張驍" userId="S::ths31308@ths.hal.ac.jp::d57d917c-f04e-4dc8-9318-b4b546f1b217" providerId="AD" clId="Web-{329D1A57-AE05-4DF0-9FED-88F9D0EBC59B}" dt="2024-09-27T03:17:45.560" v="6" actId="20577"/>
      <pc:docMkLst>
        <pc:docMk/>
      </pc:docMkLst>
      <pc:sldChg chg="modSp">
        <pc:chgData name="THPI12A08223 張驍" userId="S::ths31308@ths.hal.ac.jp::d57d917c-f04e-4dc8-9318-b4b546f1b217" providerId="AD" clId="Web-{329D1A57-AE05-4DF0-9FED-88F9D0EBC59B}" dt="2024-09-27T03:17:45.560" v="6" actId="20577"/>
        <pc:sldMkLst>
          <pc:docMk/>
          <pc:sldMk cId="2245287098" sldId="263"/>
        </pc:sldMkLst>
        <pc:spChg chg="mod">
          <ac:chgData name="THPI12A08223 張驍" userId="S::ths31308@ths.hal.ac.jp::d57d917c-f04e-4dc8-9318-b4b546f1b217" providerId="AD" clId="Web-{329D1A57-AE05-4DF0-9FED-88F9D0EBC59B}" dt="2024-09-27T03:16:30.167" v="0" actId="20577"/>
          <ac:spMkLst>
            <pc:docMk/>
            <pc:sldMk cId="2245287098" sldId="263"/>
            <ac:spMk id="2" creationId="{E1444EEE-73E8-B11B-2ED5-925F14E6C4F5}"/>
          </ac:spMkLst>
        </pc:spChg>
        <pc:spChg chg="mod">
          <ac:chgData name="THPI12A08223 張驍" userId="S::ths31308@ths.hal.ac.jp::d57d917c-f04e-4dc8-9318-b4b546f1b217" providerId="AD" clId="Web-{329D1A57-AE05-4DF0-9FED-88F9D0EBC59B}" dt="2024-09-27T03:17:45.560" v="6" actId="20577"/>
          <ac:spMkLst>
            <pc:docMk/>
            <pc:sldMk cId="2245287098" sldId="263"/>
            <ac:spMk id="3" creationId="{F9CE8D39-70C6-C442-3FAC-B69B9CCE6358}"/>
          </ac:spMkLst>
        </pc:spChg>
      </pc:sldChg>
    </pc:docChg>
  </pc:docChgLst>
  <pc:docChgLst>
    <pc:chgData name="THPI12A08223 張驍" userId="S::ths31308@ths.hal.ac.jp::d57d917c-f04e-4dc8-9318-b4b546f1b217" providerId="AD" clId="Web-{247AB330-30C8-4FBC-90B1-B3ABF7FFF2B3}"/>
    <pc:docChg chg="addSld">
      <pc:chgData name="THPI12A08223 張驍" userId="S::ths31308@ths.hal.ac.jp::d57d917c-f04e-4dc8-9318-b4b546f1b217" providerId="AD" clId="Web-{247AB330-30C8-4FBC-90B1-B3ABF7FFF2B3}" dt="2024-09-27T03:01:29.975" v="0"/>
      <pc:docMkLst>
        <pc:docMk/>
      </pc:docMkLst>
      <pc:sldChg chg="new">
        <pc:chgData name="THPI12A08223 張驍" userId="S::ths31308@ths.hal.ac.jp::d57d917c-f04e-4dc8-9318-b4b546f1b217" providerId="AD" clId="Web-{247AB330-30C8-4FBC-90B1-B3ABF7FFF2B3}" dt="2024-09-27T03:01:29.975" v="0"/>
        <pc:sldMkLst>
          <pc:docMk/>
          <pc:sldMk cId="961995219" sldId="262"/>
        </pc:sldMkLst>
      </pc:sldChg>
    </pc:docChg>
  </pc:docChgLst>
  <pc:docChgLst>
    <pc:chgData name="THPI12A08212 上村健人" userId="S::ths30542@ths.hal.ac.jp::d947be31-ddac-44f5-9ac4-981da8b526c9" providerId="AD" clId="Web-{30AB5A9F-6FB6-2C54-00B2-C7C54FDFDC11}"/>
    <pc:docChg chg="modSld">
      <pc:chgData name="THPI12A08212 上村健人" userId="S::ths30542@ths.hal.ac.jp::d947be31-ddac-44f5-9ac4-981da8b526c9" providerId="AD" clId="Web-{30AB5A9F-6FB6-2C54-00B2-C7C54FDFDC11}" dt="2024-10-04T01:02:30.976" v="97" actId="20577"/>
      <pc:docMkLst>
        <pc:docMk/>
      </pc:docMkLst>
      <pc:sldChg chg="modSp">
        <pc:chgData name="THPI12A08212 上村健人" userId="S::ths30542@ths.hal.ac.jp::d947be31-ddac-44f5-9ac4-981da8b526c9" providerId="AD" clId="Web-{30AB5A9F-6FB6-2C54-00B2-C7C54FDFDC11}" dt="2024-10-04T01:02:30.976" v="97" actId="20577"/>
        <pc:sldMkLst>
          <pc:docMk/>
          <pc:sldMk cId="3452284009" sldId="264"/>
        </pc:sldMkLst>
        <pc:spChg chg="mod">
          <ac:chgData name="THPI12A08212 上村健人" userId="S::ths30542@ths.hal.ac.jp::d947be31-ddac-44f5-9ac4-981da8b526c9" providerId="AD" clId="Web-{30AB5A9F-6FB6-2C54-00B2-C7C54FDFDC11}" dt="2024-10-04T01:02:30.976" v="97" actId="20577"/>
          <ac:spMkLst>
            <pc:docMk/>
            <pc:sldMk cId="3452284009" sldId="264"/>
            <ac:spMk id="29" creationId="{B59F5C97-A212-A4B7-9AD1-F23BA98D8F65}"/>
          </ac:spMkLst>
        </pc:spChg>
      </pc:sldChg>
    </pc:docChg>
  </pc:docChgLst>
  <pc:docChgLst>
    <pc:chgData name="THPI12A08227 中田一旗" userId="S::ths31350@ths.hal.ac.jp::40bade86-fa4b-47cd-9321-b965c9a98452" providerId="AD" clId="Web-{AD7D4C1B-803D-55B5-9C70-810E9F785C48}"/>
    <pc:docChg chg="delSld modSld">
      <pc:chgData name="THPI12A08227 中田一旗" userId="S::ths31350@ths.hal.ac.jp::40bade86-fa4b-47cd-9321-b965c9a98452" providerId="AD" clId="Web-{AD7D4C1B-803D-55B5-9C70-810E9F785C48}" dt="2024-09-27T05:56:47.142" v="65" actId="20577"/>
      <pc:docMkLst>
        <pc:docMk/>
      </pc:docMkLst>
      <pc:sldChg chg="addSp modSp mod setBg">
        <pc:chgData name="THPI12A08227 中田一旗" userId="S::ths31350@ths.hal.ac.jp::40bade86-fa4b-47cd-9321-b965c9a98452" providerId="AD" clId="Web-{AD7D4C1B-803D-55B5-9C70-810E9F785C48}" dt="2024-09-27T05:44:05.360" v="6"/>
        <pc:sldMkLst>
          <pc:docMk/>
          <pc:sldMk cId="2275029305" sldId="256"/>
        </pc:sldMkLst>
        <pc:spChg chg="mod">
          <ac:chgData name="THPI12A08227 中田一旗" userId="S::ths31350@ths.hal.ac.jp::40bade86-fa4b-47cd-9321-b965c9a98452" providerId="AD" clId="Web-{AD7D4C1B-803D-55B5-9C70-810E9F785C48}" dt="2024-09-27T05:44:05.360" v="6"/>
          <ac:spMkLst>
            <pc:docMk/>
            <pc:sldMk cId="2275029305" sldId="256"/>
            <ac:spMk id="2" creationId="{E9EEE190-E37E-59CE-A606-1E446D0A2F5B}"/>
          </ac:spMkLst>
        </pc:spChg>
        <pc:spChg chg="mod">
          <ac:chgData name="THPI12A08227 中田一旗" userId="S::ths31350@ths.hal.ac.jp::40bade86-fa4b-47cd-9321-b965c9a98452" providerId="AD" clId="Web-{AD7D4C1B-803D-55B5-9C70-810E9F785C48}" dt="2024-09-27T05:44:05.360" v="6"/>
          <ac:spMkLst>
            <pc:docMk/>
            <pc:sldMk cId="2275029305" sldId="256"/>
            <ac:spMk id="3" creationId="{2A0DB3B0-1E5A-F054-598F-F724B17F690D}"/>
          </ac:spMkLst>
        </pc:spChg>
        <pc:spChg chg="add">
          <ac:chgData name="THPI12A08227 中田一旗" userId="S::ths31350@ths.hal.ac.jp::40bade86-fa4b-47cd-9321-b965c9a98452" providerId="AD" clId="Web-{AD7D4C1B-803D-55B5-9C70-810E9F785C48}" dt="2024-09-27T05:44:05.360" v="6"/>
          <ac:spMkLst>
            <pc:docMk/>
            <pc:sldMk cId="2275029305" sldId="256"/>
            <ac:spMk id="8" creationId="{1EADCAF8-8823-4E89-8612-21029831A4B2}"/>
          </ac:spMkLst>
        </pc:spChg>
        <pc:spChg chg="add">
          <ac:chgData name="THPI12A08227 中田一旗" userId="S::ths31350@ths.hal.ac.jp::40bade86-fa4b-47cd-9321-b965c9a98452" providerId="AD" clId="Web-{AD7D4C1B-803D-55B5-9C70-810E9F785C48}" dt="2024-09-27T05:44:05.360" v="6"/>
          <ac:spMkLst>
            <pc:docMk/>
            <pc:sldMk cId="2275029305" sldId="256"/>
            <ac:spMk id="10" creationId="{28CA07B2-0819-4B62-9425-7A52BBDD7070}"/>
          </ac:spMkLst>
        </pc:spChg>
        <pc:grpChg chg="add">
          <ac:chgData name="THPI12A08227 中田一旗" userId="S::ths31350@ths.hal.ac.jp::40bade86-fa4b-47cd-9321-b965c9a98452" providerId="AD" clId="Web-{AD7D4C1B-803D-55B5-9C70-810E9F785C48}" dt="2024-09-27T05:44:05.360" v="6"/>
          <ac:grpSpMkLst>
            <pc:docMk/>
            <pc:sldMk cId="2275029305" sldId="256"/>
            <ac:grpSpMk id="12" creationId="{DA02BEE4-A5D4-40AF-882D-49D34B086FFF}"/>
          </ac:grpSpMkLst>
        </pc:grpChg>
      </pc:sldChg>
      <pc:sldChg chg="addSp modSp del mod setBg">
        <pc:chgData name="THPI12A08227 中田一旗" userId="S::ths31350@ths.hal.ac.jp::40bade86-fa4b-47cd-9321-b965c9a98452" providerId="AD" clId="Web-{AD7D4C1B-803D-55B5-9C70-810E9F785C48}" dt="2024-09-27T05:53:45.966" v="36"/>
        <pc:sldMkLst>
          <pc:docMk/>
          <pc:sldMk cId="2207166469" sldId="257"/>
        </pc:sldMkLst>
        <pc:spChg chg="mod">
          <ac:chgData name="THPI12A08227 中田一旗" userId="S::ths31350@ths.hal.ac.jp::40bade86-fa4b-47cd-9321-b965c9a98452" providerId="AD" clId="Web-{AD7D4C1B-803D-55B5-9C70-810E9F785C48}" dt="2024-09-27T05:53:22.794" v="34"/>
          <ac:spMkLst>
            <pc:docMk/>
            <pc:sldMk cId="2207166469" sldId="257"/>
            <ac:spMk id="2" creationId="{B85A08B4-DEA9-D150-85EE-666DA8E482D0}"/>
          </ac:spMkLst>
        </pc:spChg>
        <pc:spChg chg="mod">
          <ac:chgData name="THPI12A08227 中田一旗" userId="S::ths31350@ths.hal.ac.jp::40bade86-fa4b-47cd-9321-b965c9a98452" providerId="AD" clId="Web-{AD7D4C1B-803D-55B5-9C70-810E9F785C48}" dt="2024-09-27T05:53:22.794" v="34"/>
          <ac:spMkLst>
            <pc:docMk/>
            <pc:sldMk cId="2207166469" sldId="257"/>
            <ac:spMk id="3" creationId="{D6667AE6-32FA-1374-2F46-DEAE522C79C2}"/>
          </ac:spMkLst>
        </pc:spChg>
        <pc:spChg chg="add">
          <ac:chgData name="THPI12A08227 中田一旗" userId="S::ths31350@ths.hal.ac.jp::40bade86-fa4b-47cd-9321-b965c9a98452" providerId="AD" clId="Web-{AD7D4C1B-803D-55B5-9C70-810E9F785C48}" dt="2024-09-27T05:53:22.794" v="34"/>
          <ac:spMkLst>
            <pc:docMk/>
            <pc:sldMk cId="2207166469" sldId="257"/>
            <ac:spMk id="8" creationId="{18873D23-2DCF-4B31-A009-95721C06E8E1}"/>
          </ac:spMkLst>
        </pc:spChg>
        <pc:spChg chg="add">
          <ac:chgData name="THPI12A08227 中田一旗" userId="S::ths31350@ths.hal.ac.jp::40bade86-fa4b-47cd-9321-b965c9a98452" providerId="AD" clId="Web-{AD7D4C1B-803D-55B5-9C70-810E9F785C48}" dt="2024-09-27T05:53:22.794" v="34"/>
          <ac:spMkLst>
            <pc:docMk/>
            <pc:sldMk cId="2207166469" sldId="257"/>
            <ac:spMk id="10" creationId="{C13EF075-D4EF-4929-ADBC-91B27DA19955}"/>
          </ac:spMkLst>
        </pc:spChg>
        <pc:grpChg chg="add">
          <ac:chgData name="THPI12A08227 中田一旗" userId="S::ths31350@ths.hal.ac.jp::40bade86-fa4b-47cd-9321-b965c9a98452" providerId="AD" clId="Web-{AD7D4C1B-803D-55B5-9C70-810E9F785C48}" dt="2024-09-27T05:53:22.794" v="34"/>
          <ac:grpSpMkLst>
            <pc:docMk/>
            <pc:sldMk cId="2207166469" sldId="257"/>
            <ac:grpSpMk id="12" creationId="{DAA26DFA-AAB2-4973-9C17-16D587C7B198}"/>
          </ac:grpSpMkLst>
        </pc:grpChg>
      </pc:sldChg>
      <pc:sldChg chg="addSp delSp modSp mod setBg">
        <pc:chgData name="THPI12A08227 中田一旗" userId="S::ths31350@ths.hal.ac.jp::40bade86-fa4b-47cd-9321-b965c9a98452" providerId="AD" clId="Web-{AD7D4C1B-803D-55B5-9C70-810E9F785C48}" dt="2024-09-27T05:53:08.715" v="33"/>
        <pc:sldMkLst>
          <pc:docMk/>
          <pc:sldMk cId="2820402896" sldId="258"/>
        </pc:sldMkLst>
        <pc:spChg chg="mod">
          <ac:chgData name="THPI12A08227 中田一旗" userId="S::ths31350@ths.hal.ac.jp::40bade86-fa4b-47cd-9321-b965c9a98452" providerId="AD" clId="Web-{AD7D4C1B-803D-55B5-9C70-810E9F785C48}" dt="2024-09-27T05:45:04.892" v="19" actId="1076"/>
          <ac:spMkLst>
            <pc:docMk/>
            <pc:sldMk cId="2820402896" sldId="258"/>
            <ac:spMk id="2" creationId="{C78354A2-C1C2-F4EF-00F9-03B831CF0AC8}"/>
          </ac:spMkLst>
        </pc:spChg>
        <pc:spChg chg="mod">
          <ac:chgData name="THPI12A08227 中田一旗" userId="S::ths31350@ths.hal.ac.jp::40bade86-fa4b-47cd-9321-b965c9a98452" providerId="AD" clId="Web-{AD7D4C1B-803D-55B5-9C70-810E9F785C48}" dt="2024-09-27T05:45:08.189" v="20" actId="1076"/>
          <ac:spMkLst>
            <pc:docMk/>
            <pc:sldMk cId="2820402896" sldId="258"/>
            <ac:spMk id="3" creationId="{911D4EFB-A9A3-8016-7337-3DB7900DB07A}"/>
          </ac:spMkLst>
        </pc:spChg>
        <pc:spChg chg="mod ord">
          <ac:chgData name="THPI12A08227 中田一旗" userId="S::ths31350@ths.hal.ac.jp::40bade86-fa4b-47cd-9321-b965c9a98452" providerId="AD" clId="Web-{AD7D4C1B-803D-55B5-9C70-810E9F785C48}" dt="2024-09-27T05:45:12.643" v="21" actId="1076"/>
          <ac:spMkLst>
            <pc:docMk/>
            <pc:sldMk cId="2820402896" sldId="258"/>
            <ac:spMk id="5" creationId="{49F1E028-5698-D1EA-EAF3-828AEE51836B}"/>
          </ac:spMkLst>
        </pc:spChg>
        <pc:spChg chg="add del">
          <ac:chgData name="THPI12A08227 中田一旗" userId="S::ths31350@ths.hal.ac.jp::40bade86-fa4b-47cd-9321-b965c9a98452" providerId="AD" clId="Web-{AD7D4C1B-803D-55B5-9C70-810E9F785C48}" dt="2024-09-27T05:44:40.501" v="8"/>
          <ac:spMkLst>
            <pc:docMk/>
            <pc:sldMk cId="2820402896" sldId="258"/>
            <ac:spMk id="2055" creationId="{EDDBB197-D710-4A4F-A9CA-FD2177498BE8}"/>
          </ac:spMkLst>
        </pc:spChg>
        <pc:spChg chg="add del">
          <ac:chgData name="THPI12A08227 中田一旗" userId="S::ths31350@ths.hal.ac.jp::40bade86-fa4b-47cd-9321-b965c9a98452" providerId="AD" clId="Web-{AD7D4C1B-803D-55B5-9C70-810E9F785C48}" dt="2024-09-27T05:44:40.501" v="8"/>
          <ac:spMkLst>
            <pc:docMk/>
            <pc:sldMk cId="2820402896" sldId="258"/>
            <ac:spMk id="2057" creationId="{975D1CFA-2CDB-4B64-BD9F-85744E8DA12F}"/>
          </ac:spMkLst>
        </pc:spChg>
        <pc:spChg chg="add del">
          <ac:chgData name="THPI12A08227 中田一旗" userId="S::ths31350@ths.hal.ac.jp::40bade86-fa4b-47cd-9321-b965c9a98452" providerId="AD" clId="Web-{AD7D4C1B-803D-55B5-9C70-810E9F785C48}" dt="2024-09-27T05:44:47.642" v="12"/>
          <ac:spMkLst>
            <pc:docMk/>
            <pc:sldMk cId="2820402896" sldId="258"/>
            <ac:spMk id="2061" creationId="{CBC4F608-B4B8-48C3-9572-C0F061B1CD99}"/>
          </ac:spMkLst>
        </pc:spChg>
        <pc:spChg chg="add del">
          <ac:chgData name="THPI12A08227 中田一旗" userId="S::ths31350@ths.hal.ac.jp::40bade86-fa4b-47cd-9321-b965c9a98452" providerId="AD" clId="Web-{AD7D4C1B-803D-55B5-9C70-810E9F785C48}" dt="2024-09-27T05:44:47.642" v="12"/>
          <ac:spMkLst>
            <pc:docMk/>
            <pc:sldMk cId="2820402896" sldId="258"/>
            <ac:spMk id="2063" creationId="{1382A32C-5B0C-4B1C-A074-76C6DBCC9F87}"/>
          </ac:spMkLst>
        </pc:spChg>
        <pc:spChg chg="add del">
          <ac:chgData name="THPI12A08227 中田一旗" userId="S::ths31350@ths.hal.ac.jp::40bade86-fa4b-47cd-9321-b965c9a98452" providerId="AD" clId="Web-{AD7D4C1B-803D-55B5-9C70-810E9F785C48}" dt="2024-09-27T05:44:45.236" v="10"/>
          <ac:spMkLst>
            <pc:docMk/>
            <pc:sldMk cId="2820402896" sldId="258"/>
            <ac:spMk id="2065" creationId="{B6FACB3C-9069-4791-BC5C-0DB7CD19B853}"/>
          </ac:spMkLst>
        </pc:spChg>
        <pc:spChg chg="add del">
          <ac:chgData name="THPI12A08227 中田一旗" userId="S::ths31350@ths.hal.ac.jp::40bade86-fa4b-47cd-9321-b965c9a98452" providerId="AD" clId="Web-{AD7D4C1B-803D-55B5-9C70-810E9F785C48}" dt="2024-09-27T05:44:45.236" v="10"/>
          <ac:spMkLst>
            <pc:docMk/>
            <pc:sldMk cId="2820402896" sldId="258"/>
            <ac:spMk id="2066" creationId="{71F2038E-D777-4B76-81DD-DD13EE91B9DD}"/>
          </ac:spMkLst>
        </pc:spChg>
        <pc:spChg chg="add del">
          <ac:chgData name="THPI12A08227 中田一旗" userId="S::ths31350@ths.hal.ac.jp::40bade86-fa4b-47cd-9321-b965c9a98452" providerId="AD" clId="Web-{AD7D4C1B-803D-55B5-9C70-810E9F785C48}" dt="2024-09-27T05:44:47.642" v="12"/>
          <ac:spMkLst>
            <pc:docMk/>
            <pc:sldMk cId="2820402896" sldId="258"/>
            <ac:spMk id="2069" creationId="{6EFC920F-B85A-4068-BD93-41064EDE93D3}"/>
          </ac:spMkLst>
        </pc:spChg>
        <pc:spChg chg="add del">
          <ac:chgData name="THPI12A08227 中田一旗" userId="S::ths31350@ths.hal.ac.jp::40bade86-fa4b-47cd-9321-b965c9a98452" providerId="AD" clId="Web-{AD7D4C1B-803D-55B5-9C70-810E9F785C48}" dt="2024-09-27T05:44:51.533" v="14"/>
          <ac:spMkLst>
            <pc:docMk/>
            <pc:sldMk cId="2820402896" sldId="258"/>
            <ac:spMk id="2073" creationId="{2EB492CD-616E-47F8-933B-5E2D952A0593}"/>
          </ac:spMkLst>
        </pc:spChg>
        <pc:spChg chg="add del">
          <ac:chgData name="THPI12A08227 中田一旗" userId="S::ths31350@ths.hal.ac.jp::40bade86-fa4b-47cd-9321-b965c9a98452" providerId="AD" clId="Web-{AD7D4C1B-803D-55B5-9C70-810E9F785C48}" dt="2024-09-27T05:44:51.533" v="14"/>
          <ac:spMkLst>
            <pc:docMk/>
            <pc:sldMk cId="2820402896" sldId="258"/>
            <ac:spMk id="2074" creationId="{59383CF9-23B5-4335-9B21-1791C4CF1C75}"/>
          </ac:spMkLst>
        </pc:spChg>
        <pc:spChg chg="add del">
          <ac:chgData name="THPI12A08227 中田一旗" userId="S::ths31350@ths.hal.ac.jp::40bade86-fa4b-47cd-9321-b965c9a98452" providerId="AD" clId="Web-{AD7D4C1B-803D-55B5-9C70-810E9F785C48}" dt="2024-09-27T05:44:51.533" v="14"/>
          <ac:spMkLst>
            <pc:docMk/>
            <pc:sldMk cId="2820402896" sldId="258"/>
            <ac:spMk id="2075" creationId="{0007FE00-9498-4706-B255-6437B0252C02}"/>
          </ac:spMkLst>
        </pc:spChg>
        <pc:spChg chg="add del">
          <ac:chgData name="THPI12A08227 中田一旗" userId="S::ths31350@ths.hal.ac.jp::40bade86-fa4b-47cd-9321-b965c9a98452" providerId="AD" clId="Web-{AD7D4C1B-803D-55B5-9C70-810E9F785C48}" dt="2024-09-27T05:44:53.861" v="16"/>
          <ac:spMkLst>
            <pc:docMk/>
            <pc:sldMk cId="2820402896" sldId="258"/>
            <ac:spMk id="2077" creationId="{F821940F-7A1D-4ACC-85B4-A932898ABB37}"/>
          </ac:spMkLst>
        </pc:spChg>
        <pc:spChg chg="add del">
          <ac:chgData name="THPI12A08227 中田一旗" userId="S::ths31350@ths.hal.ac.jp::40bade86-fa4b-47cd-9321-b965c9a98452" providerId="AD" clId="Web-{AD7D4C1B-803D-55B5-9C70-810E9F785C48}" dt="2024-09-27T05:44:53.861" v="16"/>
          <ac:spMkLst>
            <pc:docMk/>
            <pc:sldMk cId="2820402896" sldId="258"/>
            <ac:spMk id="2078" creationId="{16674508-81D3-48CF-96BF-7FC60EAA572A}"/>
          </ac:spMkLst>
        </pc:spChg>
        <pc:spChg chg="add">
          <ac:chgData name="THPI12A08227 中田一旗" userId="S::ths31350@ths.hal.ac.jp::40bade86-fa4b-47cd-9321-b965c9a98452" providerId="AD" clId="Web-{AD7D4C1B-803D-55B5-9C70-810E9F785C48}" dt="2024-09-27T05:44:53.892" v="17"/>
          <ac:spMkLst>
            <pc:docMk/>
            <pc:sldMk cId="2820402896" sldId="258"/>
            <ac:spMk id="2080" creationId="{EDDBB197-D710-4A4F-A9CA-FD2177498BE8}"/>
          </ac:spMkLst>
        </pc:spChg>
        <pc:spChg chg="add mod">
          <ac:chgData name="THPI12A08227 中田一旗" userId="S::ths31350@ths.hal.ac.jp::40bade86-fa4b-47cd-9321-b965c9a98452" providerId="AD" clId="Web-{AD7D4C1B-803D-55B5-9C70-810E9F785C48}" dt="2024-09-27T05:53:08.715" v="33"/>
          <ac:spMkLst>
            <pc:docMk/>
            <pc:sldMk cId="2820402896" sldId="258"/>
            <ac:spMk id="2081" creationId="{975D1CFA-2CDB-4B64-BD9F-85744E8DA12F}"/>
          </ac:spMkLst>
        </pc:spChg>
        <pc:grpChg chg="add del">
          <ac:chgData name="THPI12A08227 中田一旗" userId="S::ths31350@ths.hal.ac.jp::40bade86-fa4b-47cd-9321-b965c9a98452" providerId="AD" clId="Web-{AD7D4C1B-803D-55B5-9C70-810E9F785C48}" dt="2024-09-27T05:44:40.501" v="8"/>
          <ac:grpSpMkLst>
            <pc:docMk/>
            <pc:sldMk cId="2820402896" sldId="258"/>
            <ac:grpSpMk id="2059" creationId="{25EE5136-01F1-466C-962D-BA9B4C6757AA}"/>
          </ac:grpSpMkLst>
        </pc:grpChg>
        <pc:grpChg chg="add del">
          <ac:chgData name="THPI12A08227 中田一旗" userId="S::ths31350@ths.hal.ac.jp::40bade86-fa4b-47cd-9321-b965c9a98452" providerId="AD" clId="Web-{AD7D4C1B-803D-55B5-9C70-810E9F785C48}" dt="2024-09-27T05:44:45.236" v="10"/>
          <ac:grpSpMkLst>
            <pc:docMk/>
            <pc:sldMk cId="2820402896" sldId="258"/>
            <ac:grpSpMk id="2067" creationId="{DD354807-230F-4402-B1B9-F733A8F1F190}"/>
          </ac:grpSpMkLst>
        </pc:grpChg>
        <pc:grpChg chg="add del">
          <ac:chgData name="THPI12A08227 中田一旗" userId="S::ths31350@ths.hal.ac.jp::40bade86-fa4b-47cd-9321-b965c9a98452" providerId="AD" clId="Web-{AD7D4C1B-803D-55B5-9C70-810E9F785C48}" dt="2024-09-27T05:44:47.642" v="12"/>
          <ac:grpSpMkLst>
            <pc:docMk/>
            <pc:sldMk cId="2820402896" sldId="258"/>
            <ac:grpSpMk id="2070" creationId="{1C559108-BBAE-426C-8564-051D2BA6DDC8}"/>
          </ac:grpSpMkLst>
        </pc:grpChg>
        <pc:grpChg chg="add">
          <ac:chgData name="THPI12A08227 中田一旗" userId="S::ths31350@ths.hal.ac.jp::40bade86-fa4b-47cd-9321-b965c9a98452" providerId="AD" clId="Web-{AD7D4C1B-803D-55B5-9C70-810E9F785C48}" dt="2024-09-27T05:44:53.892" v="17"/>
          <ac:grpSpMkLst>
            <pc:docMk/>
            <pc:sldMk cId="2820402896" sldId="258"/>
            <ac:grpSpMk id="2082" creationId="{25EE5136-01F1-466C-962D-BA9B4C6757AA}"/>
          </ac:grpSpMkLst>
        </pc:grpChg>
        <pc:picChg chg="mod ord modCrop">
          <ac:chgData name="THPI12A08227 中田一旗" userId="S::ths31350@ths.hal.ac.jp::40bade86-fa4b-47cd-9321-b965c9a98452" providerId="AD" clId="Web-{AD7D4C1B-803D-55B5-9C70-810E9F785C48}" dt="2024-09-27T05:53:02.481" v="32"/>
          <ac:picMkLst>
            <pc:docMk/>
            <pc:sldMk cId="2820402896" sldId="258"/>
            <ac:picMk id="2050" creationId="{D09AE3A7-8516-9B91-EFD3-D56857D89184}"/>
          </ac:picMkLst>
        </pc:picChg>
      </pc:sldChg>
      <pc:sldChg chg="addSp modSp mod setBg">
        <pc:chgData name="THPI12A08227 中田一旗" userId="S::ths31350@ths.hal.ac.jp::40bade86-fa4b-47cd-9321-b965c9a98452" providerId="AD" clId="Web-{AD7D4C1B-803D-55B5-9C70-810E9F785C48}" dt="2024-09-27T05:54:55.733" v="42" actId="20577"/>
        <pc:sldMkLst>
          <pc:docMk/>
          <pc:sldMk cId="99083372" sldId="260"/>
        </pc:sldMkLst>
        <pc:spChg chg="mod">
          <ac:chgData name="THPI12A08227 中田一旗" userId="S::ths31350@ths.hal.ac.jp::40bade86-fa4b-47cd-9321-b965c9a98452" providerId="AD" clId="Web-{AD7D4C1B-803D-55B5-9C70-810E9F785C48}" dt="2024-09-27T05:54:55.733" v="42" actId="20577"/>
          <ac:spMkLst>
            <pc:docMk/>
            <pc:sldMk cId="99083372" sldId="260"/>
            <ac:spMk id="2" creationId="{5AE1FDEF-5383-8FA8-5AEA-4D4274219310}"/>
          </ac:spMkLst>
        </pc:spChg>
        <pc:spChg chg="mod">
          <ac:chgData name="THPI12A08227 中田一旗" userId="S::ths31350@ths.hal.ac.jp::40bade86-fa4b-47cd-9321-b965c9a98452" providerId="AD" clId="Web-{AD7D4C1B-803D-55B5-9C70-810E9F785C48}" dt="2024-09-27T05:54:51.077" v="41"/>
          <ac:spMkLst>
            <pc:docMk/>
            <pc:sldMk cId="99083372" sldId="260"/>
            <ac:spMk id="3" creationId="{B6E81B3E-B625-707F-9BD3-A9682AE99BDC}"/>
          </ac:spMkLst>
        </pc:spChg>
        <pc:spChg chg="add">
          <ac:chgData name="THPI12A08227 中田一旗" userId="S::ths31350@ths.hal.ac.jp::40bade86-fa4b-47cd-9321-b965c9a98452" providerId="AD" clId="Web-{AD7D4C1B-803D-55B5-9C70-810E9F785C48}" dt="2024-09-27T05:54:51.077" v="41"/>
          <ac:spMkLst>
            <pc:docMk/>
            <pc:sldMk cId="99083372" sldId="260"/>
            <ac:spMk id="8" creationId="{43C823D3-D619-407C-89E0-C6F6B1E7A42A}"/>
          </ac:spMkLst>
        </pc:spChg>
        <pc:spChg chg="add">
          <ac:chgData name="THPI12A08227 中田一旗" userId="S::ths31350@ths.hal.ac.jp::40bade86-fa4b-47cd-9321-b965c9a98452" providerId="AD" clId="Web-{AD7D4C1B-803D-55B5-9C70-810E9F785C48}" dt="2024-09-27T05:54:51.077" v="41"/>
          <ac:spMkLst>
            <pc:docMk/>
            <pc:sldMk cId="99083372" sldId="260"/>
            <ac:spMk id="10" creationId="{047F8E3E-2FFA-4A0F-B3C7-E57ADDCFB415}"/>
          </ac:spMkLst>
        </pc:spChg>
        <pc:grpChg chg="add">
          <ac:chgData name="THPI12A08227 中田一旗" userId="S::ths31350@ths.hal.ac.jp::40bade86-fa4b-47cd-9321-b965c9a98452" providerId="AD" clId="Web-{AD7D4C1B-803D-55B5-9C70-810E9F785C48}" dt="2024-09-27T05:54:51.077" v="41"/>
          <ac:grpSpMkLst>
            <pc:docMk/>
            <pc:sldMk cId="99083372" sldId="260"/>
            <ac:grpSpMk id="12" creationId="{33D939F1-7ABE-4D0E-946A-43F37F556AFD}"/>
          </ac:grpSpMkLst>
        </pc:grpChg>
        <pc:grpChg chg="add">
          <ac:chgData name="THPI12A08227 中田一旗" userId="S::ths31350@ths.hal.ac.jp::40bade86-fa4b-47cd-9321-b965c9a98452" providerId="AD" clId="Web-{AD7D4C1B-803D-55B5-9C70-810E9F785C48}" dt="2024-09-27T05:54:51.077" v="41"/>
          <ac:grpSpMkLst>
            <pc:docMk/>
            <pc:sldMk cId="99083372" sldId="260"/>
            <ac:grpSpMk id="18" creationId="{9DB3963A-4187-4A72-9DA4-CA6BADE22931}"/>
          </ac:grpSpMkLst>
        </pc:grpChg>
      </pc:sldChg>
      <pc:sldChg chg="addSp modSp mod setBg">
        <pc:chgData name="THPI12A08227 中田一旗" userId="S::ths31350@ths.hal.ac.jp::40bade86-fa4b-47cd-9321-b965c9a98452" providerId="AD" clId="Web-{AD7D4C1B-803D-55B5-9C70-810E9F785C48}" dt="2024-09-27T05:53:32.028" v="35"/>
        <pc:sldMkLst>
          <pc:docMk/>
          <pc:sldMk cId="1206209481" sldId="261"/>
        </pc:sldMkLst>
        <pc:spChg chg="mod">
          <ac:chgData name="THPI12A08227 中田一旗" userId="S::ths31350@ths.hal.ac.jp::40bade86-fa4b-47cd-9321-b965c9a98452" providerId="AD" clId="Web-{AD7D4C1B-803D-55B5-9C70-810E9F785C48}" dt="2024-09-27T05:53:32.028" v="35"/>
          <ac:spMkLst>
            <pc:docMk/>
            <pc:sldMk cId="1206209481" sldId="261"/>
            <ac:spMk id="2" creationId="{9E312FC3-E57F-9251-8588-233CE35CBDE1}"/>
          </ac:spMkLst>
        </pc:spChg>
        <pc:spChg chg="mod">
          <ac:chgData name="THPI12A08227 中田一旗" userId="S::ths31350@ths.hal.ac.jp::40bade86-fa4b-47cd-9321-b965c9a98452" providerId="AD" clId="Web-{AD7D4C1B-803D-55B5-9C70-810E9F785C48}" dt="2024-09-27T05:53:32.028" v="35"/>
          <ac:spMkLst>
            <pc:docMk/>
            <pc:sldMk cId="1206209481" sldId="261"/>
            <ac:spMk id="3" creationId="{6BF55B2C-9532-41CB-ADC3-335B62915777}"/>
          </ac:spMkLst>
        </pc:spChg>
        <pc:spChg chg="add">
          <ac:chgData name="THPI12A08227 中田一旗" userId="S::ths31350@ths.hal.ac.jp::40bade86-fa4b-47cd-9321-b965c9a98452" providerId="AD" clId="Web-{AD7D4C1B-803D-55B5-9C70-810E9F785C48}" dt="2024-09-27T05:53:32.028" v="35"/>
          <ac:spMkLst>
            <pc:docMk/>
            <pc:sldMk cId="1206209481" sldId="261"/>
            <ac:spMk id="8" creationId="{18873D23-2DCF-4B31-A009-95721C06E8E1}"/>
          </ac:spMkLst>
        </pc:spChg>
        <pc:spChg chg="add">
          <ac:chgData name="THPI12A08227 中田一旗" userId="S::ths31350@ths.hal.ac.jp::40bade86-fa4b-47cd-9321-b965c9a98452" providerId="AD" clId="Web-{AD7D4C1B-803D-55B5-9C70-810E9F785C48}" dt="2024-09-27T05:53:32.028" v="35"/>
          <ac:spMkLst>
            <pc:docMk/>
            <pc:sldMk cId="1206209481" sldId="261"/>
            <ac:spMk id="10" creationId="{C13EF075-D4EF-4929-ADBC-91B27DA19955}"/>
          </ac:spMkLst>
        </pc:spChg>
        <pc:grpChg chg="add">
          <ac:chgData name="THPI12A08227 中田一旗" userId="S::ths31350@ths.hal.ac.jp::40bade86-fa4b-47cd-9321-b965c9a98452" providerId="AD" clId="Web-{AD7D4C1B-803D-55B5-9C70-810E9F785C48}" dt="2024-09-27T05:53:32.028" v="35"/>
          <ac:grpSpMkLst>
            <pc:docMk/>
            <pc:sldMk cId="1206209481" sldId="261"/>
            <ac:grpSpMk id="12" creationId="{DAA26DFA-AAB2-4973-9C17-16D587C7B198}"/>
          </ac:grpSpMkLst>
        </pc:grpChg>
      </pc:sldChg>
      <pc:sldChg chg="addSp delSp modSp mod setBg">
        <pc:chgData name="THPI12A08227 中田一旗" userId="S::ths31350@ths.hal.ac.jp::40bade86-fa4b-47cd-9321-b965c9a98452" providerId="AD" clId="Web-{AD7D4C1B-803D-55B5-9C70-810E9F785C48}" dt="2024-09-27T05:56:47.142" v="65" actId="20577"/>
        <pc:sldMkLst>
          <pc:docMk/>
          <pc:sldMk cId="961995219" sldId="262"/>
        </pc:sldMkLst>
        <pc:spChg chg="mod">
          <ac:chgData name="THPI12A08227 中田一旗" userId="S::ths31350@ths.hal.ac.jp::40bade86-fa4b-47cd-9321-b965c9a98452" providerId="AD" clId="Web-{AD7D4C1B-803D-55B5-9C70-810E9F785C48}" dt="2024-09-27T05:54:33.342" v="40" actId="20577"/>
          <ac:spMkLst>
            <pc:docMk/>
            <pc:sldMk cId="961995219" sldId="262"/>
            <ac:spMk id="2" creationId="{D8359D0E-729F-AC1D-A711-DE5B38345C46}"/>
          </ac:spMkLst>
        </pc:spChg>
        <pc:spChg chg="mod">
          <ac:chgData name="THPI12A08227 中田一旗" userId="S::ths31350@ths.hal.ac.jp::40bade86-fa4b-47cd-9321-b965c9a98452" providerId="AD" clId="Web-{AD7D4C1B-803D-55B5-9C70-810E9F785C48}" dt="2024-09-27T05:56:47.142" v="65" actId="20577"/>
          <ac:spMkLst>
            <pc:docMk/>
            <pc:sldMk cId="961995219" sldId="262"/>
            <ac:spMk id="3" creationId="{E9440779-61CC-30B2-10C4-31920B13FEA4}"/>
          </ac:spMkLst>
        </pc:spChg>
        <pc:spChg chg="add del">
          <ac:chgData name="THPI12A08227 中田一旗" userId="S::ths31350@ths.hal.ac.jp::40bade86-fa4b-47cd-9321-b965c9a98452" providerId="AD" clId="Web-{AD7D4C1B-803D-55B5-9C70-810E9F785C48}" dt="2024-09-27T05:54:23.951" v="39"/>
          <ac:spMkLst>
            <pc:docMk/>
            <pc:sldMk cId="961995219" sldId="262"/>
            <ac:spMk id="8" creationId="{18873D23-2DCF-4B31-A009-95721C06E8E1}"/>
          </ac:spMkLst>
        </pc:spChg>
        <pc:spChg chg="add del">
          <ac:chgData name="THPI12A08227 中田一旗" userId="S::ths31350@ths.hal.ac.jp::40bade86-fa4b-47cd-9321-b965c9a98452" providerId="AD" clId="Web-{AD7D4C1B-803D-55B5-9C70-810E9F785C48}" dt="2024-09-27T05:54:23.951" v="39"/>
          <ac:spMkLst>
            <pc:docMk/>
            <pc:sldMk cId="961995219" sldId="262"/>
            <ac:spMk id="10" creationId="{C13EF075-D4EF-4929-ADBC-91B27DA19955}"/>
          </ac:spMkLst>
        </pc:spChg>
        <pc:spChg chg="add">
          <ac:chgData name="THPI12A08227 中田一旗" userId="S::ths31350@ths.hal.ac.jp::40bade86-fa4b-47cd-9321-b965c9a98452" providerId="AD" clId="Web-{AD7D4C1B-803D-55B5-9C70-810E9F785C48}" dt="2024-09-27T05:54:23.951" v="39"/>
          <ac:spMkLst>
            <pc:docMk/>
            <pc:sldMk cId="961995219" sldId="262"/>
            <ac:spMk id="21" creationId="{889C5E17-24D0-4696-A3C5-A2261FB455FA}"/>
          </ac:spMkLst>
        </pc:spChg>
        <pc:spChg chg="add">
          <ac:chgData name="THPI12A08227 中田一旗" userId="S::ths31350@ths.hal.ac.jp::40bade86-fa4b-47cd-9321-b965c9a98452" providerId="AD" clId="Web-{AD7D4C1B-803D-55B5-9C70-810E9F785C48}" dt="2024-09-27T05:54:23.951" v="39"/>
          <ac:spMkLst>
            <pc:docMk/>
            <pc:sldMk cId="961995219" sldId="262"/>
            <ac:spMk id="23" creationId="{6929B58F-2358-44CC-ACE5-EF1BD3C6C824}"/>
          </ac:spMkLst>
        </pc:spChg>
        <pc:grpChg chg="add del">
          <ac:chgData name="THPI12A08227 中田一旗" userId="S::ths31350@ths.hal.ac.jp::40bade86-fa4b-47cd-9321-b965c9a98452" providerId="AD" clId="Web-{AD7D4C1B-803D-55B5-9C70-810E9F785C48}" dt="2024-09-27T05:54:23.951" v="39"/>
          <ac:grpSpMkLst>
            <pc:docMk/>
            <pc:sldMk cId="961995219" sldId="262"/>
            <ac:grpSpMk id="12" creationId="{DAA26DFA-AAB2-4973-9C17-16D587C7B198}"/>
          </ac:grpSpMkLst>
        </pc:grpChg>
        <pc:grpChg chg="add">
          <ac:chgData name="THPI12A08227 中田一旗" userId="S::ths31350@ths.hal.ac.jp::40bade86-fa4b-47cd-9321-b965c9a98452" providerId="AD" clId="Web-{AD7D4C1B-803D-55B5-9C70-810E9F785C48}" dt="2024-09-27T05:54:23.951" v="39"/>
          <ac:grpSpMkLst>
            <pc:docMk/>
            <pc:sldMk cId="961995219" sldId="262"/>
            <ac:grpSpMk id="25" creationId="{09DA5303-A1AF-4830-806C-51FCD96188B7}"/>
          </ac:grpSpMkLst>
        </pc:grpChg>
      </pc:sldChg>
      <pc:sldChg chg="del">
        <pc:chgData name="THPI12A08227 中田一旗" userId="S::ths31350@ths.hal.ac.jp::40bade86-fa4b-47cd-9321-b965c9a98452" providerId="AD" clId="Web-{AD7D4C1B-803D-55B5-9C70-810E9F785C48}" dt="2024-09-27T05:55:27.500" v="43"/>
        <pc:sldMkLst>
          <pc:docMk/>
          <pc:sldMk cId="2245287098" sldId="263"/>
        </pc:sldMkLst>
      </pc:sldChg>
      <pc:sldChg chg="addSp modSp mod setBg">
        <pc:chgData name="THPI12A08227 中田一旗" userId="S::ths31350@ths.hal.ac.jp::40bade86-fa4b-47cd-9321-b965c9a98452" providerId="AD" clId="Web-{AD7D4C1B-803D-55B5-9C70-810E9F785C48}" dt="2024-09-27T05:43:50.110" v="5" actId="20577"/>
        <pc:sldMkLst>
          <pc:docMk/>
          <pc:sldMk cId="3452284009" sldId="264"/>
        </pc:sldMkLst>
        <pc:spChg chg="mod">
          <ac:chgData name="THPI12A08227 中田一旗" userId="S::ths31350@ths.hal.ac.jp::40bade86-fa4b-47cd-9321-b965c9a98452" providerId="AD" clId="Web-{AD7D4C1B-803D-55B5-9C70-810E9F785C48}" dt="2024-09-27T05:43:50.110" v="5" actId="20577"/>
          <ac:spMkLst>
            <pc:docMk/>
            <pc:sldMk cId="3452284009" sldId="264"/>
            <ac:spMk id="2" creationId="{5628532A-EFE7-353D-6B5E-742207E81D0D}"/>
          </ac:spMkLst>
        </pc:spChg>
        <pc:spChg chg="mod">
          <ac:chgData name="THPI12A08227 中田一旗" userId="S::ths31350@ths.hal.ac.jp::40bade86-fa4b-47cd-9321-b965c9a98452" providerId="AD" clId="Web-{AD7D4C1B-803D-55B5-9C70-810E9F785C48}" dt="2024-09-27T05:43:45.688" v="4"/>
          <ac:spMkLst>
            <pc:docMk/>
            <pc:sldMk cId="3452284009" sldId="264"/>
            <ac:spMk id="3" creationId="{B59F5C97-A212-A4B7-9AD1-F23BA98D8F65}"/>
          </ac:spMkLst>
        </pc:spChg>
        <pc:spChg chg="add">
          <ac:chgData name="THPI12A08227 中田一旗" userId="S::ths31350@ths.hal.ac.jp::40bade86-fa4b-47cd-9321-b965c9a98452" providerId="AD" clId="Web-{AD7D4C1B-803D-55B5-9C70-810E9F785C48}" dt="2024-09-27T05:43:45.688" v="4"/>
          <ac:spMkLst>
            <pc:docMk/>
            <pc:sldMk cId="3452284009" sldId="264"/>
            <ac:spMk id="10" creationId="{F13C74B1-5B17-4795-BED0-7140497B445A}"/>
          </ac:spMkLst>
        </pc:spChg>
        <pc:spChg chg="add">
          <ac:chgData name="THPI12A08227 中田一旗" userId="S::ths31350@ths.hal.ac.jp::40bade86-fa4b-47cd-9321-b965c9a98452" providerId="AD" clId="Web-{AD7D4C1B-803D-55B5-9C70-810E9F785C48}" dt="2024-09-27T05:43:45.688" v="4"/>
          <ac:spMkLst>
            <pc:docMk/>
            <pc:sldMk cId="3452284009" sldId="264"/>
            <ac:spMk id="12" creationId="{D4974D33-8DC5-464E-8C6D-BE58F0669C17}"/>
          </ac:spMkLst>
        </pc:spChg>
        <pc:picChg chg="mod">
          <ac:chgData name="THPI12A08227 中田一旗" userId="S::ths31350@ths.hal.ac.jp::40bade86-fa4b-47cd-9321-b965c9a98452" providerId="AD" clId="Web-{AD7D4C1B-803D-55B5-9C70-810E9F785C48}" dt="2024-09-27T05:43:45.688" v="4"/>
          <ac:picMkLst>
            <pc:docMk/>
            <pc:sldMk cId="3452284009" sldId="264"/>
            <ac:picMk id="5" creationId="{2BB185D8-A02F-62F8-0B5D-F715E5EDF010}"/>
          </ac:picMkLst>
        </pc:picChg>
      </pc:sldChg>
    </pc:docChg>
  </pc:docChgLst>
  <pc:docChgLst>
    <pc:chgData name="THPI12A08205 池田昴太" userId="S::ths30554@ths.hal.ac.jp::69cebe2d-f447-4f9d-9663-1ff6b043fd86" providerId="AD" clId="Web-{434BEE70-E71B-C031-4355-FFB790E4B307}"/>
    <pc:docChg chg="addSld modSld">
      <pc:chgData name="THPI12A08205 池田昴太" userId="S::ths30554@ths.hal.ac.jp::69cebe2d-f447-4f9d-9663-1ff6b043fd86" providerId="AD" clId="Web-{434BEE70-E71B-C031-4355-FFB790E4B307}" dt="2024-09-27T02:59:54.662" v="193" actId="20577"/>
      <pc:docMkLst>
        <pc:docMk/>
      </pc:docMkLst>
      <pc:sldChg chg="modSp new">
        <pc:chgData name="THPI12A08205 池田昴太" userId="S::ths30554@ths.hal.ac.jp::69cebe2d-f447-4f9d-9663-1ff6b043fd86" providerId="AD" clId="Web-{434BEE70-E71B-C031-4355-FFB790E4B307}" dt="2024-09-27T02:47:37.838" v="66" actId="20577"/>
        <pc:sldMkLst>
          <pc:docMk/>
          <pc:sldMk cId="2207166469" sldId="257"/>
        </pc:sldMkLst>
        <pc:spChg chg="mod">
          <ac:chgData name="THPI12A08205 池田昴太" userId="S::ths30554@ths.hal.ac.jp::69cebe2d-f447-4f9d-9663-1ff6b043fd86" providerId="AD" clId="Web-{434BEE70-E71B-C031-4355-FFB790E4B307}" dt="2024-09-27T02:44:48.466" v="4" actId="20577"/>
          <ac:spMkLst>
            <pc:docMk/>
            <pc:sldMk cId="2207166469" sldId="257"/>
            <ac:spMk id="2" creationId="{B85A08B4-DEA9-D150-85EE-666DA8E482D0}"/>
          </ac:spMkLst>
        </pc:spChg>
        <pc:spChg chg="mod">
          <ac:chgData name="THPI12A08205 池田昴太" userId="S::ths30554@ths.hal.ac.jp::69cebe2d-f447-4f9d-9663-1ff6b043fd86" providerId="AD" clId="Web-{434BEE70-E71B-C031-4355-FFB790E4B307}" dt="2024-09-27T02:47:37.838" v="66" actId="20577"/>
          <ac:spMkLst>
            <pc:docMk/>
            <pc:sldMk cId="2207166469" sldId="257"/>
            <ac:spMk id="3" creationId="{D6667AE6-32FA-1374-2F46-DEAE522C79C2}"/>
          </ac:spMkLst>
        </pc:spChg>
      </pc:sldChg>
      <pc:sldChg chg="modSp new">
        <pc:chgData name="THPI12A08205 池田昴太" userId="S::ths30554@ths.hal.ac.jp::69cebe2d-f447-4f9d-9663-1ff6b043fd86" providerId="AD" clId="Web-{434BEE70-E71B-C031-4355-FFB790E4B307}" dt="2024-09-27T02:50:48.978" v="101" actId="20577"/>
        <pc:sldMkLst>
          <pc:docMk/>
          <pc:sldMk cId="1664422227" sldId="259"/>
        </pc:sldMkLst>
        <pc:spChg chg="mod">
          <ac:chgData name="THPI12A08205 池田昴太" userId="S::ths30554@ths.hal.ac.jp::69cebe2d-f447-4f9d-9663-1ff6b043fd86" providerId="AD" clId="Web-{434BEE70-E71B-C031-4355-FFB790E4B307}" dt="2024-09-27T02:50:48.978" v="101" actId="20577"/>
          <ac:spMkLst>
            <pc:docMk/>
            <pc:sldMk cId="1664422227" sldId="259"/>
            <ac:spMk id="2" creationId="{3DC963D0-3A35-0DE0-C522-8D330B281F34}"/>
          </ac:spMkLst>
        </pc:spChg>
        <pc:spChg chg="mod">
          <ac:chgData name="THPI12A08205 池田昴太" userId="S::ths30554@ths.hal.ac.jp::69cebe2d-f447-4f9d-9663-1ff6b043fd86" providerId="AD" clId="Web-{434BEE70-E71B-C031-4355-FFB790E4B307}" dt="2024-09-27T02:49:25.253" v="93" actId="20577"/>
          <ac:spMkLst>
            <pc:docMk/>
            <pc:sldMk cId="1664422227" sldId="259"/>
            <ac:spMk id="3" creationId="{6F8CF9E0-1EF4-7970-9AAD-93E112F26432}"/>
          </ac:spMkLst>
        </pc:spChg>
      </pc:sldChg>
      <pc:sldChg chg="modSp new">
        <pc:chgData name="THPI12A08205 池田昴太" userId="S::ths30554@ths.hal.ac.jp::69cebe2d-f447-4f9d-9663-1ff6b043fd86" providerId="AD" clId="Web-{434BEE70-E71B-C031-4355-FFB790E4B307}" dt="2024-09-27T02:50:40.649" v="95" actId="20577"/>
        <pc:sldMkLst>
          <pc:docMk/>
          <pc:sldMk cId="99083372" sldId="260"/>
        </pc:sldMkLst>
        <pc:spChg chg="mod">
          <ac:chgData name="THPI12A08205 池田昴太" userId="S::ths30554@ths.hal.ac.jp::69cebe2d-f447-4f9d-9663-1ff6b043fd86" providerId="AD" clId="Web-{434BEE70-E71B-C031-4355-FFB790E4B307}" dt="2024-09-27T02:50:40.649" v="95" actId="20577"/>
          <ac:spMkLst>
            <pc:docMk/>
            <pc:sldMk cId="99083372" sldId="260"/>
            <ac:spMk id="2" creationId="{5AE1FDEF-5383-8FA8-5AEA-4D4274219310}"/>
          </ac:spMkLst>
        </pc:spChg>
      </pc:sldChg>
      <pc:sldChg chg="modSp">
        <pc:chgData name="THPI12A08205 池田昴太" userId="S::ths30554@ths.hal.ac.jp::69cebe2d-f447-4f9d-9663-1ff6b043fd86" providerId="AD" clId="Web-{434BEE70-E71B-C031-4355-FFB790E4B307}" dt="2024-09-27T02:59:54.662" v="193" actId="20577"/>
        <pc:sldMkLst>
          <pc:docMk/>
          <pc:sldMk cId="1206209481" sldId="261"/>
        </pc:sldMkLst>
        <pc:spChg chg="mod">
          <ac:chgData name="THPI12A08205 池田昴太" userId="S::ths30554@ths.hal.ac.jp::69cebe2d-f447-4f9d-9663-1ff6b043fd86" providerId="AD" clId="Web-{434BEE70-E71B-C031-4355-FFB790E4B307}" dt="2024-09-27T02:56:37.756" v="134" actId="20577"/>
          <ac:spMkLst>
            <pc:docMk/>
            <pc:sldMk cId="1206209481" sldId="261"/>
            <ac:spMk id="2" creationId="{9E312FC3-E57F-9251-8588-233CE35CBDE1}"/>
          </ac:spMkLst>
        </pc:spChg>
        <pc:spChg chg="mod">
          <ac:chgData name="THPI12A08205 池田昴太" userId="S::ths30554@ths.hal.ac.jp::69cebe2d-f447-4f9d-9663-1ff6b043fd86" providerId="AD" clId="Web-{434BEE70-E71B-C031-4355-FFB790E4B307}" dt="2024-09-27T02:59:54.662" v="193" actId="20577"/>
          <ac:spMkLst>
            <pc:docMk/>
            <pc:sldMk cId="1206209481" sldId="261"/>
            <ac:spMk id="3" creationId="{6BF55B2C-9532-41CB-ADC3-335B62915777}"/>
          </ac:spMkLst>
        </pc:spChg>
      </pc:sldChg>
    </pc:docChg>
  </pc:docChgLst>
  <pc:docChgLst>
    <pc:chgData name="THPI12A08231 伏見和香奈" userId="S::ths30313@ths.hal.ac.jp::cf71767d-ef04-4e7b-b4f8-b1e62291a397" providerId="AD" clId="Web-{9E19FDD6-1778-291E-0360-7090F108F82C}"/>
    <pc:docChg chg="addSld modSld sldOrd">
      <pc:chgData name="THPI12A08231 伏見和香奈" userId="S::ths30313@ths.hal.ac.jp::cf71767d-ef04-4e7b-b4f8-b1e62291a397" providerId="AD" clId="Web-{9E19FDD6-1778-291E-0360-7090F108F82C}" dt="2024-09-27T03:17:04.128" v="58" actId="20577"/>
      <pc:docMkLst>
        <pc:docMk/>
      </pc:docMkLst>
      <pc:sldChg chg="modSp ord">
        <pc:chgData name="THPI12A08231 伏見和香奈" userId="S::ths30313@ths.hal.ac.jp::cf71767d-ef04-4e7b-b4f8-b1e62291a397" providerId="AD" clId="Web-{9E19FDD6-1778-291E-0360-7090F108F82C}" dt="2024-09-27T03:17:04.128" v="58" actId="20577"/>
        <pc:sldMkLst>
          <pc:docMk/>
          <pc:sldMk cId="99083372" sldId="260"/>
        </pc:sldMkLst>
        <pc:spChg chg="mod">
          <ac:chgData name="THPI12A08231 伏見和香奈" userId="S::ths30313@ths.hal.ac.jp::cf71767d-ef04-4e7b-b4f8-b1e62291a397" providerId="AD" clId="Web-{9E19FDD6-1778-291E-0360-7090F108F82C}" dt="2024-09-27T02:55:10.642" v="48" actId="20577"/>
          <ac:spMkLst>
            <pc:docMk/>
            <pc:sldMk cId="99083372" sldId="260"/>
            <ac:spMk id="2" creationId="{5AE1FDEF-5383-8FA8-5AEA-4D4274219310}"/>
          </ac:spMkLst>
        </pc:spChg>
        <pc:spChg chg="mod">
          <ac:chgData name="THPI12A08231 伏見和香奈" userId="S::ths30313@ths.hal.ac.jp::cf71767d-ef04-4e7b-b4f8-b1e62291a397" providerId="AD" clId="Web-{9E19FDD6-1778-291E-0360-7090F108F82C}" dt="2024-09-27T03:17:04.128" v="58" actId="20577"/>
          <ac:spMkLst>
            <pc:docMk/>
            <pc:sldMk cId="99083372" sldId="260"/>
            <ac:spMk id="3" creationId="{B6E81B3E-B625-707F-9BD3-A9682AE99BDC}"/>
          </ac:spMkLst>
        </pc:spChg>
      </pc:sldChg>
      <pc:sldChg chg="new ord">
        <pc:chgData name="THPI12A08231 伏見和香奈" userId="S::ths30313@ths.hal.ac.jp::cf71767d-ef04-4e7b-b4f8-b1e62291a397" providerId="AD" clId="Web-{9E19FDD6-1778-291E-0360-7090F108F82C}" dt="2024-09-27T02:50:52.742" v="1"/>
        <pc:sldMkLst>
          <pc:docMk/>
          <pc:sldMk cId="1206209481" sldId="261"/>
        </pc:sldMkLst>
      </pc:sldChg>
      <pc:sldChg chg="ord">
        <pc:chgData name="THPI12A08231 伏見和香奈" userId="S::ths30313@ths.hal.ac.jp::cf71767d-ef04-4e7b-b4f8-b1e62291a397" providerId="AD" clId="Web-{9E19FDD6-1778-291E-0360-7090F108F82C}" dt="2024-09-27T03:05:17.711" v="51"/>
        <pc:sldMkLst>
          <pc:docMk/>
          <pc:sldMk cId="961995219" sldId="262"/>
        </pc:sldMkLst>
      </pc:sldChg>
    </pc:docChg>
  </pc:docChgLst>
  <pc:docChgLst>
    <pc:chgData name="THPI12A08227 中田一旗" userId="S::ths31350@ths.hal.ac.jp::40bade86-fa4b-47cd-9321-b965c9a98452" providerId="AD" clId="Web-{078D6CDC-9363-DD40-1CDC-823F04F712CA}"/>
    <pc:docChg chg="modSld addMainMaster delMainMaster">
      <pc:chgData name="THPI12A08227 中田一旗" userId="S::ths31350@ths.hal.ac.jp::40bade86-fa4b-47cd-9321-b965c9a98452" providerId="AD" clId="Web-{078D6CDC-9363-DD40-1CDC-823F04F712CA}" dt="2024-10-04T01:11:15.954" v="162" actId="20577"/>
      <pc:docMkLst>
        <pc:docMk/>
      </pc:docMkLst>
      <pc:sldChg chg="addSp delSp modSp mod modClrScheme delDesignElem chgLayout">
        <pc:chgData name="THPI12A08227 中田一旗" userId="S::ths31350@ths.hal.ac.jp::40bade86-fa4b-47cd-9321-b965c9a98452" providerId="AD" clId="Web-{078D6CDC-9363-DD40-1CDC-823F04F712CA}" dt="2024-10-04T00:43:39.992" v="60"/>
        <pc:sldMkLst>
          <pc:docMk/>
          <pc:sldMk cId="2275029305" sldId="256"/>
        </pc:sldMkLst>
        <pc:spChg chg="mod ord">
          <ac:chgData name="THPI12A08227 中田一旗" userId="S::ths31350@ths.hal.ac.jp::40bade86-fa4b-47cd-9321-b965c9a98452" providerId="AD" clId="Web-{078D6CDC-9363-DD40-1CDC-823F04F712CA}" dt="2024-10-04T00:43:39.992" v="60"/>
          <ac:spMkLst>
            <pc:docMk/>
            <pc:sldMk cId="2275029305" sldId="256"/>
            <ac:spMk id="2" creationId="{E9EEE190-E37E-59CE-A606-1E446D0A2F5B}"/>
          </ac:spMkLst>
        </pc:spChg>
        <pc:spChg chg="mod ord">
          <ac:chgData name="THPI12A08227 中田一旗" userId="S::ths31350@ths.hal.ac.jp::40bade86-fa4b-47cd-9321-b965c9a98452" providerId="AD" clId="Web-{078D6CDC-9363-DD40-1CDC-823F04F712CA}" dt="2024-10-04T00:43:39.992" v="60"/>
          <ac:spMkLst>
            <pc:docMk/>
            <pc:sldMk cId="2275029305" sldId="256"/>
            <ac:spMk id="3" creationId="{2A0DB3B0-1E5A-F054-598F-F724B17F690D}"/>
          </ac:spMkLst>
        </pc:spChg>
        <pc:spChg chg="add del">
          <ac:chgData name="THPI12A08227 中田一旗" userId="S::ths31350@ths.hal.ac.jp::40bade86-fa4b-47cd-9321-b965c9a98452" providerId="AD" clId="Web-{078D6CDC-9363-DD40-1CDC-823F04F712CA}" dt="2024-10-04T00:43:39.992" v="60"/>
          <ac:spMkLst>
            <pc:docMk/>
            <pc:sldMk cId="2275029305" sldId="256"/>
            <ac:spMk id="8" creationId="{1EADCAF8-8823-4E89-8612-21029831A4B2}"/>
          </ac:spMkLst>
        </pc:spChg>
        <pc:spChg chg="add del">
          <ac:chgData name="THPI12A08227 中田一旗" userId="S::ths31350@ths.hal.ac.jp::40bade86-fa4b-47cd-9321-b965c9a98452" providerId="AD" clId="Web-{078D6CDC-9363-DD40-1CDC-823F04F712CA}" dt="2024-10-04T00:43:39.992" v="60"/>
          <ac:spMkLst>
            <pc:docMk/>
            <pc:sldMk cId="2275029305" sldId="256"/>
            <ac:spMk id="10" creationId="{28CA07B2-0819-4B62-9425-7A52BBDD7070}"/>
          </ac:spMkLst>
        </pc:spChg>
        <pc:grpChg chg="add del">
          <ac:chgData name="THPI12A08227 中田一旗" userId="S::ths31350@ths.hal.ac.jp::40bade86-fa4b-47cd-9321-b965c9a98452" providerId="AD" clId="Web-{078D6CDC-9363-DD40-1CDC-823F04F712CA}" dt="2024-10-04T00:43:39.992" v="60"/>
          <ac:grpSpMkLst>
            <pc:docMk/>
            <pc:sldMk cId="2275029305" sldId="256"/>
            <ac:grpSpMk id="12" creationId="{DA02BEE4-A5D4-40AF-882D-49D34B086FFF}"/>
          </ac:grpSpMkLst>
        </pc:grpChg>
      </pc:sldChg>
      <pc:sldChg chg="addSp delSp modSp mod modClrScheme delDesignElem chgLayout">
        <pc:chgData name="THPI12A08227 中田一旗" userId="S::ths31350@ths.hal.ac.jp::40bade86-fa4b-47cd-9321-b965c9a98452" providerId="AD" clId="Web-{078D6CDC-9363-DD40-1CDC-823F04F712CA}" dt="2024-10-04T01:09:46.248" v="158" actId="20577"/>
        <pc:sldMkLst>
          <pc:docMk/>
          <pc:sldMk cId="2820402896" sldId="258"/>
        </pc:sldMkLst>
        <pc:spChg chg="mod ord">
          <ac:chgData name="THPI12A08227 中田一旗" userId="S::ths31350@ths.hal.ac.jp::40bade86-fa4b-47cd-9321-b965c9a98452" providerId="AD" clId="Web-{078D6CDC-9363-DD40-1CDC-823F04F712CA}" dt="2024-10-04T00:43:39.992" v="60"/>
          <ac:spMkLst>
            <pc:docMk/>
            <pc:sldMk cId="2820402896" sldId="258"/>
            <ac:spMk id="2" creationId="{C78354A2-C1C2-F4EF-00F9-03B831CF0AC8}"/>
          </ac:spMkLst>
        </pc:spChg>
        <pc:spChg chg="mod ord">
          <ac:chgData name="THPI12A08227 中田一旗" userId="S::ths31350@ths.hal.ac.jp::40bade86-fa4b-47cd-9321-b965c9a98452" providerId="AD" clId="Web-{078D6CDC-9363-DD40-1CDC-823F04F712CA}" dt="2024-10-04T01:09:46.248" v="158" actId="20577"/>
          <ac:spMkLst>
            <pc:docMk/>
            <pc:sldMk cId="2820402896" sldId="258"/>
            <ac:spMk id="3" creationId="{911D4EFB-A9A3-8016-7337-3DB7900DB07A}"/>
          </ac:spMkLst>
        </pc:spChg>
        <pc:spChg chg="del">
          <ac:chgData name="THPI12A08227 中田一旗" userId="S::ths31350@ths.hal.ac.jp::40bade86-fa4b-47cd-9321-b965c9a98452" providerId="AD" clId="Web-{078D6CDC-9363-DD40-1CDC-823F04F712CA}" dt="2024-10-04T00:32:43.611" v="0"/>
          <ac:spMkLst>
            <pc:docMk/>
            <pc:sldMk cId="2820402896" sldId="258"/>
            <ac:spMk id="5" creationId="{49F1E028-5698-D1EA-EAF3-828AEE51836B}"/>
          </ac:spMkLst>
        </pc:spChg>
        <pc:spChg chg="add del">
          <ac:chgData name="THPI12A08227 中田一旗" userId="S::ths31350@ths.hal.ac.jp::40bade86-fa4b-47cd-9321-b965c9a98452" providerId="AD" clId="Web-{078D6CDC-9363-DD40-1CDC-823F04F712CA}" dt="2024-10-04T00:43:39.992" v="60"/>
          <ac:spMkLst>
            <pc:docMk/>
            <pc:sldMk cId="2820402896" sldId="258"/>
            <ac:spMk id="2080" creationId="{EDDBB197-D710-4A4F-A9CA-FD2177498BE8}"/>
          </ac:spMkLst>
        </pc:spChg>
        <pc:spChg chg="add del">
          <ac:chgData name="THPI12A08227 中田一旗" userId="S::ths31350@ths.hal.ac.jp::40bade86-fa4b-47cd-9321-b965c9a98452" providerId="AD" clId="Web-{078D6CDC-9363-DD40-1CDC-823F04F712CA}" dt="2024-10-04T00:43:39.992" v="60"/>
          <ac:spMkLst>
            <pc:docMk/>
            <pc:sldMk cId="2820402896" sldId="258"/>
            <ac:spMk id="2081" creationId="{975D1CFA-2CDB-4B64-BD9F-85744E8DA12F}"/>
          </ac:spMkLst>
        </pc:spChg>
        <pc:grpChg chg="add del">
          <ac:chgData name="THPI12A08227 中田一旗" userId="S::ths31350@ths.hal.ac.jp::40bade86-fa4b-47cd-9321-b965c9a98452" providerId="AD" clId="Web-{078D6CDC-9363-DD40-1CDC-823F04F712CA}" dt="2024-10-04T00:43:39.992" v="60"/>
          <ac:grpSpMkLst>
            <pc:docMk/>
            <pc:sldMk cId="2820402896" sldId="258"/>
            <ac:grpSpMk id="2082" creationId="{25EE5136-01F1-466C-962D-BA9B4C6757AA}"/>
          </ac:grpSpMkLst>
        </pc:grpChg>
      </pc:sldChg>
      <pc:sldChg chg="addSp delSp modSp mod modClrScheme delDesignElem chgLayout">
        <pc:chgData name="THPI12A08227 中田一旗" userId="S::ths31350@ths.hal.ac.jp::40bade86-fa4b-47cd-9321-b965c9a98452" providerId="AD" clId="Web-{078D6CDC-9363-DD40-1CDC-823F04F712CA}" dt="2024-10-04T01:10:51.359" v="159" actId="20577"/>
        <pc:sldMkLst>
          <pc:docMk/>
          <pc:sldMk cId="99083372" sldId="260"/>
        </pc:sldMkLst>
        <pc:spChg chg="mod ord">
          <ac:chgData name="THPI12A08227 中田一旗" userId="S::ths31350@ths.hal.ac.jp::40bade86-fa4b-47cd-9321-b965c9a98452" providerId="AD" clId="Web-{078D6CDC-9363-DD40-1CDC-823F04F712CA}" dt="2024-10-04T01:10:51.359" v="159" actId="20577"/>
          <ac:spMkLst>
            <pc:docMk/>
            <pc:sldMk cId="99083372" sldId="260"/>
            <ac:spMk id="2" creationId="{5AE1FDEF-5383-8FA8-5AEA-4D4274219310}"/>
          </ac:spMkLst>
        </pc:spChg>
        <pc:spChg chg="mod ord">
          <ac:chgData name="THPI12A08227 中田一旗" userId="S::ths31350@ths.hal.ac.jp::40bade86-fa4b-47cd-9321-b965c9a98452" providerId="AD" clId="Web-{078D6CDC-9363-DD40-1CDC-823F04F712CA}" dt="2024-10-04T00:43:39.992" v="60"/>
          <ac:spMkLst>
            <pc:docMk/>
            <pc:sldMk cId="99083372" sldId="260"/>
            <ac:spMk id="3" creationId="{B6E81B3E-B625-707F-9BD3-A9682AE99BDC}"/>
          </ac:spMkLst>
        </pc:spChg>
        <pc:spChg chg="add del">
          <ac:chgData name="THPI12A08227 中田一旗" userId="S::ths31350@ths.hal.ac.jp::40bade86-fa4b-47cd-9321-b965c9a98452" providerId="AD" clId="Web-{078D6CDC-9363-DD40-1CDC-823F04F712CA}" dt="2024-10-04T00:43:39.992" v="60"/>
          <ac:spMkLst>
            <pc:docMk/>
            <pc:sldMk cId="99083372" sldId="260"/>
            <ac:spMk id="8" creationId="{43C823D3-D619-407C-89E0-C6F6B1E7A42A}"/>
          </ac:spMkLst>
        </pc:spChg>
        <pc:spChg chg="add del">
          <ac:chgData name="THPI12A08227 中田一旗" userId="S::ths31350@ths.hal.ac.jp::40bade86-fa4b-47cd-9321-b965c9a98452" providerId="AD" clId="Web-{078D6CDC-9363-DD40-1CDC-823F04F712CA}" dt="2024-10-04T00:43:39.992" v="60"/>
          <ac:spMkLst>
            <pc:docMk/>
            <pc:sldMk cId="99083372" sldId="260"/>
            <ac:spMk id="10" creationId="{047F8E3E-2FFA-4A0F-B3C7-E57ADDCFB415}"/>
          </ac:spMkLst>
        </pc:spChg>
        <pc:grpChg chg="add del">
          <ac:chgData name="THPI12A08227 中田一旗" userId="S::ths31350@ths.hal.ac.jp::40bade86-fa4b-47cd-9321-b965c9a98452" providerId="AD" clId="Web-{078D6CDC-9363-DD40-1CDC-823F04F712CA}" dt="2024-10-04T00:43:39.992" v="60"/>
          <ac:grpSpMkLst>
            <pc:docMk/>
            <pc:sldMk cId="99083372" sldId="260"/>
            <ac:grpSpMk id="12" creationId="{33D939F1-7ABE-4D0E-946A-43F37F556AFD}"/>
          </ac:grpSpMkLst>
        </pc:grpChg>
        <pc:grpChg chg="add del">
          <ac:chgData name="THPI12A08227 中田一旗" userId="S::ths31350@ths.hal.ac.jp::40bade86-fa4b-47cd-9321-b965c9a98452" providerId="AD" clId="Web-{078D6CDC-9363-DD40-1CDC-823F04F712CA}" dt="2024-10-04T00:43:39.992" v="60"/>
          <ac:grpSpMkLst>
            <pc:docMk/>
            <pc:sldMk cId="99083372" sldId="260"/>
            <ac:grpSpMk id="18" creationId="{9DB3963A-4187-4A72-9DA4-CA6BADE22931}"/>
          </ac:grpSpMkLst>
        </pc:grpChg>
      </pc:sldChg>
      <pc:sldChg chg="addSp delSp modSp mod modClrScheme delDesignElem chgLayout">
        <pc:chgData name="THPI12A08227 中田一旗" userId="S::ths31350@ths.hal.ac.jp::40bade86-fa4b-47cd-9321-b965c9a98452" providerId="AD" clId="Web-{078D6CDC-9363-DD40-1CDC-823F04F712CA}" dt="2024-10-04T01:11:15.954" v="162" actId="20577"/>
        <pc:sldMkLst>
          <pc:docMk/>
          <pc:sldMk cId="1206209481" sldId="261"/>
        </pc:sldMkLst>
        <pc:spChg chg="mod ord">
          <ac:chgData name="THPI12A08227 中田一旗" userId="S::ths31350@ths.hal.ac.jp::40bade86-fa4b-47cd-9321-b965c9a98452" providerId="AD" clId="Web-{078D6CDC-9363-DD40-1CDC-823F04F712CA}" dt="2024-10-04T01:11:15.954" v="162" actId="20577"/>
          <ac:spMkLst>
            <pc:docMk/>
            <pc:sldMk cId="1206209481" sldId="261"/>
            <ac:spMk id="2" creationId="{9E312FC3-E57F-9251-8588-233CE35CBDE1}"/>
          </ac:spMkLst>
        </pc:spChg>
        <pc:spChg chg="mod ord">
          <ac:chgData name="THPI12A08227 中田一旗" userId="S::ths31350@ths.hal.ac.jp::40bade86-fa4b-47cd-9321-b965c9a98452" providerId="AD" clId="Web-{078D6CDC-9363-DD40-1CDC-823F04F712CA}" dt="2024-10-04T00:43:39.992" v="60"/>
          <ac:spMkLst>
            <pc:docMk/>
            <pc:sldMk cId="1206209481" sldId="261"/>
            <ac:spMk id="3" creationId="{6BF55B2C-9532-41CB-ADC3-335B62915777}"/>
          </ac:spMkLst>
        </pc:spChg>
        <pc:spChg chg="add del">
          <ac:chgData name="THPI12A08227 中田一旗" userId="S::ths31350@ths.hal.ac.jp::40bade86-fa4b-47cd-9321-b965c9a98452" providerId="AD" clId="Web-{078D6CDC-9363-DD40-1CDC-823F04F712CA}" dt="2024-10-04T00:43:39.992" v="60"/>
          <ac:spMkLst>
            <pc:docMk/>
            <pc:sldMk cId="1206209481" sldId="261"/>
            <ac:spMk id="8" creationId="{18873D23-2DCF-4B31-A009-95721C06E8E1}"/>
          </ac:spMkLst>
        </pc:spChg>
        <pc:spChg chg="add del">
          <ac:chgData name="THPI12A08227 中田一旗" userId="S::ths31350@ths.hal.ac.jp::40bade86-fa4b-47cd-9321-b965c9a98452" providerId="AD" clId="Web-{078D6CDC-9363-DD40-1CDC-823F04F712CA}" dt="2024-10-04T00:43:39.992" v="60"/>
          <ac:spMkLst>
            <pc:docMk/>
            <pc:sldMk cId="1206209481" sldId="261"/>
            <ac:spMk id="10" creationId="{C13EF075-D4EF-4929-ADBC-91B27DA19955}"/>
          </ac:spMkLst>
        </pc:spChg>
        <pc:grpChg chg="add del">
          <ac:chgData name="THPI12A08227 中田一旗" userId="S::ths31350@ths.hal.ac.jp::40bade86-fa4b-47cd-9321-b965c9a98452" providerId="AD" clId="Web-{078D6CDC-9363-DD40-1CDC-823F04F712CA}" dt="2024-10-04T00:43:39.992" v="60"/>
          <ac:grpSpMkLst>
            <pc:docMk/>
            <pc:sldMk cId="1206209481" sldId="261"/>
            <ac:grpSpMk id="12" creationId="{DAA26DFA-AAB2-4973-9C17-16D587C7B198}"/>
          </ac:grpSpMkLst>
        </pc:grpChg>
      </pc:sldChg>
      <pc:sldChg chg="addSp delSp modSp mod modClrScheme delDesignElem chgLayout">
        <pc:chgData name="THPI12A08227 中田一旗" userId="S::ths31350@ths.hal.ac.jp::40bade86-fa4b-47cd-9321-b965c9a98452" providerId="AD" clId="Web-{078D6CDC-9363-DD40-1CDC-823F04F712CA}" dt="2024-10-04T01:11:04.750" v="160" actId="20577"/>
        <pc:sldMkLst>
          <pc:docMk/>
          <pc:sldMk cId="961995219" sldId="262"/>
        </pc:sldMkLst>
        <pc:spChg chg="mod ord">
          <ac:chgData name="THPI12A08227 中田一旗" userId="S::ths31350@ths.hal.ac.jp::40bade86-fa4b-47cd-9321-b965c9a98452" providerId="AD" clId="Web-{078D6CDC-9363-DD40-1CDC-823F04F712CA}" dt="2024-10-04T01:11:04.750" v="160" actId="20577"/>
          <ac:spMkLst>
            <pc:docMk/>
            <pc:sldMk cId="961995219" sldId="262"/>
            <ac:spMk id="2" creationId="{D8359D0E-729F-AC1D-A711-DE5B38345C46}"/>
          </ac:spMkLst>
        </pc:spChg>
        <pc:spChg chg="mod ord">
          <ac:chgData name="THPI12A08227 中田一旗" userId="S::ths31350@ths.hal.ac.jp::40bade86-fa4b-47cd-9321-b965c9a98452" providerId="AD" clId="Web-{078D6CDC-9363-DD40-1CDC-823F04F712CA}" dt="2024-10-04T00:43:39.992" v="60"/>
          <ac:spMkLst>
            <pc:docMk/>
            <pc:sldMk cId="961995219" sldId="262"/>
            <ac:spMk id="3" creationId="{E9440779-61CC-30B2-10C4-31920B13FEA4}"/>
          </ac:spMkLst>
        </pc:spChg>
        <pc:spChg chg="add del">
          <ac:chgData name="THPI12A08227 中田一旗" userId="S::ths31350@ths.hal.ac.jp::40bade86-fa4b-47cd-9321-b965c9a98452" providerId="AD" clId="Web-{078D6CDC-9363-DD40-1CDC-823F04F712CA}" dt="2024-10-04T00:43:39.992" v="60"/>
          <ac:spMkLst>
            <pc:docMk/>
            <pc:sldMk cId="961995219" sldId="262"/>
            <ac:spMk id="21" creationId="{889C5E17-24D0-4696-A3C5-A2261FB455FA}"/>
          </ac:spMkLst>
        </pc:spChg>
        <pc:spChg chg="add del">
          <ac:chgData name="THPI12A08227 中田一旗" userId="S::ths31350@ths.hal.ac.jp::40bade86-fa4b-47cd-9321-b965c9a98452" providerId="AD" clId="Web-{078D6CDC-9363-DD40-1CDC-823F04F712CA}" dt="2024-10-04T00:43:39.992" v="60"/>
          <ac:spMkLst>
            <pc:docMk/>
            <pc:sldMk cId="961995219" sldId="262"/>
            <ac:spMk id="23" creationId="{6929B58F-2358-44CC-ACE5-EF1BD3C6C824}"/>
          </ac:spMkLst>
        </pc:spChg>
        <pc:grpChg chg="add del">
          <ac:chgData name="THPI12A08227 中田一旗" userId="S::ths31350@ths.hal.ac.jp::40bade86-fa4b-47cd-9321-b965c9a98452" providerId="AD" clId="Web-{078D6CDC-9363-DD40-1CDC-823F04F712CA}" dt="2024-10-04T00:43:39.992" v="60"/>
          <ac:grpSpMkLst>
            <pc:docMk/>
            <pc:sldMk cId="961995219" sldId="262"/>
            <ac:grpSpMk id="25" creationId="{09DA5303-A1AF-4830-806C-51FCD96188B7}"/>
          </ac:grpSpMkLst>
        </pc:grpChg>
      </pc:sldChg>
      <pc:sldChg chg="addSp delSp modSp mod modClrScheme delDesignElem chgLayout">
        <pc:chgData name="THPI12A08227 中田一旗" userId="S::ths31350@ths.hal.ac.jp::40bade86-fa4b-47cd-9321-b965c9a98452" providerId="AD" clId="Web-{078D6CDC-9363-DD40-1CDC-823F04F712CA}" dt="2024-10-04T01:11:10.735" v="161" actId="20577"/>
        <pc:sldMkLst>
          <pc:docMk/>
          <pc:sldMk cId="3452284009" sldId="264"/>
        </pc:sldMkLst>
        <pc:spChg chg="mod ord">
          <ac:chgData name="THPI12A08227 中田一旗" userId="S::ths31350@ths.hal.ac.jp::40bade86-fa4b-47cd-9321-b965c9a98452" providerId="AD" clId="Web-{078D6CDC-9363-DD40-1CDC-823F04F712CA}" dt="2024-10-04T01:11:10.735" v="161" actId="20577"/>
          <ac:spMkLst>
            <pc:docMk/>
            <pc:sldMk cId="3452284009" sldId="264"/>
            <ac:spMk id="2" creationId="{5628532A-EFE7-353D-6B5E-742207E81D0D}"/>
          </ac:spMkLst>
        </pc:spChg>
        <pc:spChg chg="add del mod ord">
          <ac:chgData name="THPI12A08227 中田一旗" userId="S::ths31350@ths.hal.ac.jp::40bade86-fa4b-47cd-9321-b965c9a98452" providerId="AD" clId="Web-{078D6CDC-9363-DD40-1CDC-823F04F712CA}" dt="2024-10-04T00:48:17.923" v="96"/>
          <ac:spMkLst>
            <pc:docMk/>
            <pc:sldMk cId="3452284009" sldId="264"/>
            <ac:spMk id="3" creationId="{B59F5C97-A212-A4B7-9AD1-F23BA98D8F65}"/>
          </ac:spMkLst>
        </pc:spChg>
        <pc:spChg chg="add del mod">
          <ac:chgData name="THPI12A08227 中田一旗" userId="S::ths31350@ths.hal.ac.jp::40bade86-fa4b-47cd-9321-b965c9a98452" providerId="AD" clId="Web-{078D6CDC-9363-DD40-1CDC-823F04F712CA}" dt="2024-10-04T00:43:51.774" v="61"/>
          <ac:spMkLst>
            <pc:docMk/>
            <pc:sldMk cId="3452284009" sldId="264"/>
            <ac:spMk id="4" creationId="{49F1E028-5698-D1EA-EAF3-828AEE51836B}"/>
          </ac:spMkLst>
        </pc:spChg>
        <pc:spChg chg="add del">
          <ac:chgData name="THPI12A08227 中田一旗" userId="S::ths31350@ths.hal.ac.jp::40bade86-fa4b-47cd-9321-b965c9a98452" providerId="AD" clId="Web-{078D6CDC-9363-DD40-1CDC-823F04F712CA}" dt="2024-10-04T00:44:41.369" v="67"/>
          <ac:spMkLst>
            <pc:docMk/>
            <pc:sldMk cId="3452284009" sldId="264"/>
            <ac:spMk id="6" creationId="{49F1E028-5698-D1EA-EAF3-828AEE51836B}"/>
          </ac:spMkLst>
        </pc:spChg>
        <pc:spChg chg="add del">
          <ac:chgData name="THPI12A08227 中田一旗" userId="S::ths31350@ths.hal.ac.jp::40bade86-fa4b-47cd-9321-b965c9a98452" providerId="AD" clId="Web-{078D6CDC-9363-DD40-1CDC-823F04F712CA}" dt="2024-10-04T00:44:09.103" v="62"/>
          <ac:spMkLst>
            <pc:docMk/>
            <pc:sldMk cId="3452284009" sldId="264"/>
            <ac:spMk id="10" creationId="{F13C74B1-5B17-4795-BED0-7140497B445A}"/>
          </ac:spMkLst>
        </pc:spChg>
        <pc:spChg chg="add del">
          <ac:chgData name="THPI12A08227 中田一旗" userId="S::ths31350@ths.hal.ac.jp::40bade86-fa4b-47cd-9321-b965c9a98452" providerId="AD" clId="Web-{078D6CDC-9363-DD40-1CDC-823F04F712CA}" dt="2024-10-04T00:44:09.103" v="62"/>
          <ac:spMkLst>
            <pc:docMk/>
            <pc:sldMk cId="3452284009" sldId="264"/>
            <ac:spMk id="12" creationId="{D4974D33-8DC5-464E-8C6D-BE58F0669C17}"/>
          </ac:spMkLst>
        </pc:spChg>
        <pc:spChg chg="add del">
          <ac:chgData name="THPI12A08227 中田一旗" userId="S::ths31350@ths.hal.ac.jp::40bade86-fa4b-47cd-9321-b965c9a98452" providerId="AD" clId="Web-{078D6CDC-9363-DD40-1CDC-823F04F712CA}" dt="2024-10-04T00:48:17.923" v="96"/>
          <ac:spMkLst>
            <pc:docMk/>
            <pc:sldMk cId="3452284009" sldId="264"/>
            <ac:spMk id="14" creationId="{18873D23-2DCF-4B31-A009-95721C06E8E1}"/>
          </ac:spMkLst>
        </pc:spChg>
        <pc:spChg chg="add del">
          <ac:chgData name="THPI12A08227 中田一旗" userId="S::ths31350@ths.hal.ac.jp::40bade86-fa4b-47cd-9321-b965c9a98452" providerId="AD" clId="Web-{078D6CDC-9363-DD40-1CDC-823F04F712CA}" dt="2024-10-04T00:33:57.051" v="5"/>
          <ac:spMkLst>
            <pc:docMk/>
            <pc:sldMk cId="3452284009" sldId="264"/>
            <ac:spMk id="17" creationId="{4FFBEE45-F140-49D5-85EA-C78C24340B23}"/>
          </ac:spMkLst>
        </pc:spChg>
        <pc:spChg chg="add del">
          <ac:chgData name="THPI12A08227 中田一旗" userId="S::ths31350@ths.hal.ac.jp::40bade86-fa4b-47cd-9321-b965c9a98452" providerId="AD" clId="Web-{078D6CDC-9363-DD40-1CDC-823F04F712CA}" dt="2024-10-04T00:48:17.923" v="96"/>
          <ac:spMkLst>
            <pc:docMk/>
            <pc:sldMk cId="3452284009" sldId="264"/>
            <ac:spMk id="19" creationId="{C13EF075-D4EF-4929-ADBC-91B27DA19955}"/>
          </ac:spMkLst>
        </pc:spChg>
        <pc:spChg chg="add mod">
          <ac:chgData name="THPI12A08227 中田一旗" userId="S::ths31350@ths.hal.ac.jp::40bade86-fa4b-47cd-9321-b965c9a98452" providerId="AD" clId="Web-{078D6CDC-9363-DD40-1CDC-823F04F712CA}" dt="2024-10-04T01:03:26.219" v="133" actId="20577"/>
          <ac:spMkLst>
            <pc:docMk/>
            <pc:sldMk cId="3452284009" sldId="264"/>
            <ac:spMk id="29" creationId="{B59F5C97-A212-A4B7-9AD1-F23BA98D8F65}"/>
          </ac:spMkLst>
        </pc:spChg>
        <pc:spChg chg="add">
          <ac:chgData name="THPI12A08227 中田一旗" userId="S::ths31350@ths.hal.ac.jp::40bade86-fa4b-47cd-9321-b965c9a98452" providerId="AD" clId="Web-{078D6CDC-9363-DD40-1CDC-823F04F712CA}" dt="2024-10-04T00:48:17.923" v="96"/>
          <ac:spMkLst>
            <pc:docMk/>
            <pc:sldMk cId="3452284009" sldId="264"/>
            <ac:spMk id="30" creationId="{18873D23-2DCF-4B31-A009-95721C06E8E1}"/>
          </ac:spMkLst>
        </pc:spChg>
        <pc:spChg chg="add">
          <ac:chgData name="THPI12A08227 中田一旗" userId="S::ths31350@ths.hal.ac.jp::40bade86-fa4b-47cd-9321-b965c9a98452" providerId="AD" clId="Web-{078D6CDC-9363-DD40-1CDC-823F04F712CA}" dt="2024-10-04T00:48:17.923" v="96"/>
          <ac:spMkLst>
            <pc:docMk/>
            <pc:sldMk cId="3452284009" sldId="264"/>
            <ac:spMk id="32" creationId="{C13EF075-D4EF-4929-ADBC-91B27DA19955}"/>
          </ac:spMkLst>
        </pc:spChg>
        <pc:grpChg chg="add del">
          <ac:chgData name="THPI12A08227 中田一旗" userId="S::ths31350@ths.hal.ac.jp::40bade86-fa4b-47cd-9321-b965c9a98452" providerId="AD" clId="Web-{078D6CDC-9363-DD40-1CDC-823F04F712CA}" dt="2024-10-04T00:48:17.923" v="96"/>
          <ac:grpSpMkLst>
            <pc:docMk/>
            <pc:sldMk cId="3452284009" sldId="264"/>
            <ac:grpSpMk id="21" creationId="{DAA26DFA-AAB2-4973-9C17-16D587C7B198}"/>
          </ac:grpSpMkLst>
        </pc:grpChg>
        <pc:grpChg chg="add">
          <ac:chgData name="THPI12A08227 中田一旗" userId="S::ths31350@ths.hal.ac.jp::40bade86-fa4b-47cd-9321-b965c9a98452" providerId="AD" clId="Web-{078D6CDC-9363-DD40-1CDC-823F04F712CA}" dt="2024-10-04T00:48:17.923" v="96"/>
          <ac:grpSpMkLst>
            <pc:docMk/>
            <pc:sldMk cId="3452284009" sldId="264"/>
            <ac:grpSpMk id="34" creationId="{DAA26DFA-AAB2-4973-9C17-16D587C7B198}"/>
          </ac:grpSpMkLst>
        </pc:grpChg>
        <pc:graphicFrameChg chg="add del">
          <ac:chgData name="THPI12A08227 中田一旗" userId="S::ths31350@ths.hal.ac.jp::40bade86-fa4b-47cd-9321-b965c9a98452" providerId="AD" clId="Web-{078D6CDC-9363-DD40-1CDC-823F04F712CA}" dt="2024-10-04T00:48:17.908" v="95"/>
          <ac:graphicFrameMkLst>
            <pc:docMk/>
            <pc:sldMk cId="3452284009" sldId="264"/>
            <ac:graphicFrameMk id="27" creationId="{B30FB1DC-49E2-2E8E-21C7-F5B60566A718}"/>
          </ac:graphicFrameMkLst>
        </pc:graphicFrameChg>
        <pc:picChg chg="del">
          <ac:chgData name="THPI12A08227 中田一旗" userId="S::ths31350@ths.hal.ac.jp::40bade86-fa4b-47cd-9321-b965c9a98452" providerId="AD" clId="Web-{078D6CDC-9363-DD40-1CDC-823F04F712CA}" dt="2024-10-04T00:33:18.050" v="3"/>
          <ac:picMkLst>
            <pc:docMk/>
            <pc:sldMk cId="3452284009" sldId="264"/>
            <ac:picMk id="5" creationId="{2BB185D8-A02F-62F8-0B5D-F715E5EDF010}"/>
          </ac:picMkLst>
        </pc:picChg>
      </pc:sldChg>
      <pc:sldMasterChg chg="add del addSldLayout delSldLayout">
        <pc:chgData name="THPI12A08227 中田一旗" userId="S::ths31350@ths.hal.ac.jp::40bade86-fa4b-47cd-9321-b965c9a98452" providerId="AD" clId="Web-{078D6CDC-9363-DD40-1CDC-823F04F712CA}" dt="2024-10-04T00:43:39.992" v="60"/>
        <pc:sldMasterMkLst>
          <pc:docMk/>
          <pc:sldMasterMk cId="228100241" sldId="2147483648"/>
        </pc:sldMasterMkLst>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2516282831" sldId="2147483649"/>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1400006051" sldId="2147483650"/>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3309531143" sldId="2147483651"/>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344620187" sldId="2147483652"/>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2540433328" sldId="2147483653"/>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2066527710" sldId="2147483654"/>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276145141" sldId="2147483655"/>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2122682172" sldId="2147483656"/>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49386782" sldId="2147483657"/>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2952968160" sldId="2147483658"/>
          </pc:sldLayoutMkLst>
        </pc:sldLayoutChg>
        <pc:sldLayoutChg chg="add del">
          <pc:chgData name="THPI12A08227 中田一旗" userId="S::ths31350@ths.hal.ac.jp::40bade86-fa4b-47cd-9321-b965c9a98452" providerId="AD" clId="Web-{078D6CDC-9363-DD40-1CDC-823F04F712CA}" dt="2024-10-04T00:43:39.992" v="60"/>
          <pc:sldLayoutMkLst>
            <pc:docMk/>
            <pc:sldMasterMk cId="228100241" sldId="2147483648"/>
            <pc:sldLayoutMk cId="4216182274" sldId="2147483659"/>
          </pc:sldLayoutMkLst>
        </pc:sldLayoutChg>
      </pc:sldMasterChg>
      <pc:sldMasterChg chg="add del addSldLayout delSldLayout modSldLayout">
        <pc:chgData name="THPI12A08227 中田一旗" userId="S::ths31350@ths.hal.ac.jp::40bade86-fa4b-47cd-9321-b965c9a98452" providerId="AD" clId="Web-{078D6CDC-9363-DD40-1CDC-823F04F712CA}" dt="2024-10-04T00:43:39.992" v="60"/>
        <pc:sldMasterMkLst>
          <pc:docMk/>
          <pc:sldMasterMk cId="959784458" sldId="2147483660"/>
        </pc:sldMasterMkLst>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1624248385" sldId="2147483661"/>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1733264467" sldId="2147483662"/>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3621315086" sldId="2147483663"/>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3696063347" sldId="2147483664"/>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987663502" sldId="2147483665"/>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861459231" sldId="2147483666"/>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1509693363" sldId="2147483667"/>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4033080413" sldId="2147483668"/>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545669836" sldId="2147483669"/>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901941511" sldId="2147483670"/>
          </pc:sldLayoutMkLst>
        </pc:sldLayoutChg>
        <pc:sldLayoutChg chg="add del mod replId">
          <pc:chgData name="THPI12A08227 中田一旗" userId="S::ths31350@ths.hal.ac.jp::40bade86-fa4b-47cd-9321-b965c9a98452" providerId="AD" clId="Web-{078D6CDC-9363-DD40-1CDC-823F04F712CA}" dt="2024-10-04T00:43:39.992" v="60"/>
          <pc:sldLayoutMkLst>
            <pc:docMk/>
            <pc:sldMasterMk cId="959784458" sldId="2147483660"/>
            <pc:sldLayoutMk cId="2259045940" sldId="2147483671"/>
          </pc:sldLayoutMkLst>
        </pc:sldLayoutChg>
      </pc:sldMasterChg>
      <pc:sldMasterChg chg="add del addSldLayout delSldLayout modSldLayout">
        <pc:chgData name="THPI12A08227 中田一旗" userId="S::ths31350@ths.hal.ac.jp::40bade86-fa4b-47cd-9321-b965c9a98452" providerId="AD" clId="Web-{078D6CDC-9363-DD40-1CDC-823F04F712CA}" dt="2024-10-04T00:35:57.039" v="8"/>
        <pc:sldMasterMkLst>
          <pc:docMk/>
          <pc:sldMasterMk cId="2766769655" sldId="2147483660"/>
        </pc:sldMasterMkLst>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3509140225" sldId="2147483661"/>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45241048" sldId="2147483662"/>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1806832331" sldId="2147483663"/>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1204261040" sldId="2147483664"/>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1846883569" sldId="2147483665"/>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2635974702" sldId="2147483666"/>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4188194956" sldId="2147483667"/>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1490724509" sldId="2147483668"/>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2032530101" sldId="2147483669"/>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2547606521" sldId="2147483670"/>
          </pc:sldLayoutMkLst>
        </pc:sldLayoutChg>
        <pc:sldLayoutChg chg="add del mod replId">
          <pc:chgData name="THPI12A08227 中田一旗" userId="S::ths31350@ths.hal.ac.jp::40bade86-fa4b-47cd-9321-b965c9a98452" providerId="AD" clId="Web-{078D6CDC-9363-DD40-1CDC-823F04F712CA}" dt="2024-10-04T00:35:57.039" v="8"/>
          <pc:sldLayoutMkLst>
            <pc:docMk/>
            <pc:sldMasterMk cId="2766769655" sldId="2147483660"/>
            <pc:sldLayoutMk cId="652303970"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56CCA-DB7B-7F83-8741-ACBE18A5B7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7E3240-D421-A6BA-EFB6-F012E2275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CCB70C-EC4A-DBF0-DD04-7286D3ADEECD}"/>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9D9764F2-77CC-5848-6658-75D198333A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9D08EE-B7AE-34B6-E98C-92F26174F6D6}"/>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251628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E36A91-11CA-A4ED-764A-79BDDB290F5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1E1521-330D-C878-7470-F6772AA3F8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50E077-A9BF-2828-32F0-7F04889EA717}"/>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6F104347-C340-5F54-5F65-0B87E12386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A74625-9425-A6C9-3F3A-0AB7CC7DF0CE}"/>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295296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8EFAD-6D90-9C0A-7A54-87059C36D2D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700FBF-960A-CDBC-69A5-072EA842EF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2D0AB2-6A76-8D57-773E-EC13338C11F8}"/>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D52B4110-93D7-2251-2310-79D6BFBBB9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D07967-517E-9203-B35E-0D563764764E}"/>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421618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64110-FF04-B6A4-6606-69CF636F52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F8234D-E953-F96C-2B8D-3874C4C4E5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9DB28D-74F5-CB62-1676-28C19A202B5A}"/>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8BF0F19A-00CA-7543-D816-183CB5792A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FB066E-A611-6E42-B3F3-F8C56B9E51E8}"/>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140000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35F13-C148-CD6E-74C1-17A63D1D80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5A0817-F13C-9AD2-062C-254D616C96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A4CA4C-4792-D8BB-E4E9-68C96146A50B}"/>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2BD2F4AF-D962-9F70-84E3-537B841CC5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36C507-AA78-0204-346B-3B16663181A2}"/>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330953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F62CF-FBE4-6DDF-7F95-911A304292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78637F-B091-F01C-0624-1DA5046F58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CBF4B11-56BB-2EAF-4B0E-49DDFEC9A93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1B1E32-540C-4437-C29A-5BC4DAE3E360}"/>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705C5974-DDC1-C302-D850-30A7210B20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8ED68D-70CB-A393-B186-6440F5E1206D}"/>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34462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BB930-5EEB-972D-0655-A070F5B5E0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5102EC-9309-D82C-F710-66A981A70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A59B2F-2A6A-77CC-B3FD-890B05B284F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1838D7-D424-3C16-5F1C-6B3473840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889492-206A-5B4D-5EA6-5B081C8D32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DCB806-4AEE-031D-5A64-6148032412C9}"/>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8" name="フッター プレースホルダー 7">
            <a:extLst>
              <a:ext uri="{FF2B5EF4-FFF2-40B4-BE49-F238E27FC236}">
                <a16:creationId xmlns:a16="http://schemas.microsoft.com/office/drawing/2014/main" id="{364B5906-1264-172D-E133-5596A634D4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22715F9-8AEF-FD87-0AF7-08D957679725}"/>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254043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7A623-0891-B286-3C82-7EC066C80A2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E96C4F-62D5-1CFC-BABE-D96103741252}"/>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4" name="フッター プレースホルダー 3">
            <a:extLst>
              <a:ext uri="{FF2B5EF4-FFF2-40B4-BE49-F238E27FC236}">
                <a16:creationId xmlns:a16="http://schemas.microsoft.com/office/drawing/2014/main" id="{3EF4CAA5-B8D6-07A8-68F9-FEF9579F54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519943-A1A9-8A42-1F31-8DF6F2AD18C8}"/>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206652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C6D7086-04D2-F5C5-691C-60F977C025C9}"/>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3" name="フッター プレースホルダー 2">
            <a:extLst>
              <a:ext uri="{FF2B5EF4-FFF2-40B4-BE49-F238E27FC236}">
                <a16:creationId xmlns:a16="http://schemas.microsoft.com/office/drawing/2014/main" id="{91599960-90AB-94E0-6EB1-1321EE4367F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559EA0-1CF5-8AFA-2EFA-AC72E595B338}"/>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27614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C763D-E145-C2D2-4D2A-30125CFD2D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EFEA82-3012-A443-E017-6720CEA77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59D459F-FF9D-DD31-6CAA-CBF73A7ED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AD7997-D719-B8F6-22FC-0613E83C0537}"/>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2EFE1228-462B-52B5-1944-C6775A4BABF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F39831-05E9-0ACD-93E7-33A0C6DFA46F}"/>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212268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C1A3E-B673-C268-B21A-8848A90801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EF8197-7DB8-38FE-18D3-230586B8E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98695F-C450-BC96-4844-C8323F8D6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34999A-43D6-D536-547E-127F58E35408}"/>
              </a:ext>
            </a:extLst>
          </p:cNvPr>
          <p:cNvSpPr>
            <a:spLocks noGrp="1"/>
          </p:cNvSpPr>
          <p:nvPr>
            <p:ph type="dt" sz="half" idx="10"/>
          </p:nvPr>
        </p:nvSpPr>
        <p:spPr/>
        <p:txBody>
          <a:bodyPr/>
          <a:lstStyle/>
          <a:p>
            <a:fld id="{CC1E1FEE-5EDB-410B-84B1-4432DC999F6B}"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2A6B1A54-89CC-FD74-7918-71830E4BA6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B2AEFC-BF51-7BBA-6A5B-C44379B19F87}"/>
              </a:ext>
            </a:extLst>
          </p:cNvPr>
          <p:cNvSpPr>
            <a:spLocks noGrp="1"/>
          </p:cNvSpPr>
          <p:nvPr>
            <p:ph type="sldNum" sz="quarter" idx="12"/>
          </p:nvPr>
        </p:nvSpPr>
        <p:spPr/>
        <p:txBody>
          <a:body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4938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2A68C9A-BEE8-53D3-2F58-A231B946C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EC9D60-5D98-E24F-B5AC-98310CDB1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014EFB-8EBA-2169-27BE-D1D6D4E1A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1E1FEE-5EDB-410B-84B1-4432DC999F6B}"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F4C35385-6E6F-4E8A-4CAF-74BF776B6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A01496-96E5-E4D7-EE81-16F6B43DC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847296-D803-4297-AB74-F4DB370B9F9D}" type="slidenum">
              <a:rPr kumimoji="1" lang="ja-JP" altLang="en-US" smtClean="0"/>
              <a:t>‹#›</a:t>
            </a:fld>
            <a:endParaRPr kumimoji="1" lang="ja-JP" altLang="en-US"/>
          </a:p>
        </p:txBody>
      </p:sp>
    </p:spTree>
    <p:extLst>
      <p:ext uri="{BB962C8B-B14F-4D97-AF65-F5344CB8AC3E}">
        <p14:creationId xmlns:p14="http://schemas.microsoft.com/office/powerpoint/2010/main" val="22810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タイトル 1">
            <a:extLst>
              <a:ext uri="{FF2B5EF4-FFF2-40B4-BE49-F238E27FC236}">
                <a16:creationId xmlns:a16="http://schemas.microsoft.com/office/drawing/2014/main" id="{E9EEE190-E37E-59CE-A606-1E446D0A2F5B}"/>
              </a:ext>
            </a:extLst>
          </p:cNvPr>
          <p:cNvSpPr>
            <a:spLocks noGrp="1"/>
          </p:cNvSpPr>
          <p:nvPr>
            <p:ph type="ctrTitle"/>
          </p:nvPr>
        </p:nvSpPr>
        <p:spPr>
          <a:xfrm>
            <a:off x="3045368" y="2043663"/>
            <a:ext cx="6105194" cy="2031055"/>
          </a:xfrm>
        </p:spPr>
        <p:txBody>
          <a:bodyPr>
            <a:normAutofit/>
          </a:bodyPr>
          <a:lstStyle/>
          <a:p>
            <a:r>
              <a:rPr kumimoji="1" lang="ja-JP" altLang="en-US" sz="3600" b="1">
                <a:solidFill>
                  <a:schemeClr val="tx2"/>
                </a:solidFill>
              </a:rPr>
              <a:t>未来の方舟で</a:t>
            </a:r>
            <a:br>
              <a:rPr kumimoji="1" lang="en-US" altLang="ja-JP" sz="3600" b="1">
                <a:solidFill>
                  <a:schemeClr val="tx2"/>
                </a:solidFill>
              </a:rPr>
            </a:br>
            <a:r>
              <a:rPr kumimoji="1" lang="ja-JP" altLang="en-US" sz="3600" b="1">
                <a:solidFill>
                  <a:schemeClr val="tx2"/>
                </a:solidFill>
              </a:rPr>
              <a:t>誰もが安心できる世の中へ　</a:t>
            </a:r>
            <a:br>
              <a:rPr kumimoji="1" lang="en-US" altLang="ja-JP" sz="3600" b="1">
                <a:solidFill>
                  <a:schemeClr val="tx2"/>
                </a:solidFill>
              </a:rPr>
            </a:br>
            <a:r>
              <a:rPr kumimoji="1" lang="en-US" altLang="ja-JP" sz="3600" b="1">
                <a:solidFill>
                  <a:schemeClr val="tx2"/>
                </a:solidFill>
              </a:rPr>
              <a:t>〜</a:t>
            </a:r>
            <a:r>
              <a:rPr kumimoji="1" lang="ja-JP" altLang="en-US" sz="3600" b="1">
                <a:solidFill>
                  <a:schemeClr val="tx2"/>
                </a:solidFill>
              </a:rPr>
              <a:t>避難ホログラムアート</a:t>
            </a:r>
          </a:p>
        </p:txBody>
      </p:sp>
      <p:sp>
        <p:nvSpPr>
          <p:cNvPr id="3" name="字幕 2">
            <a:extLst>
              <a:ext uri="{FF2B5EF4-FFF2-40B4-BE49-F238E27FC236}">
                <a16:creationId xmlns:a16="http://schemas.microsoft.com/office/drawing/2014/main" id="{2A0DB3B0-1E5A-F054-598F-F724B17F690D}"/>
              </a:ext>
            </a:extLst>
          </p:cNvPr>
          <p:cNvSpPr>
            <a:spLocks noGrp="1"/>
          </p:cNvSpPr>
          <p:nvPr>
            <p:ph type="subTitle" idx="1"/>
          </p:nvPr>
        </p:nvSpPr>
        <p:spPr>
          <a:xfrm>
            <a:off x="3045368" y="4160126"/>
            <a:ext cx="6105194" cy="682079"/>
          </a:xfrm>
        </p:spPr>
        <p:txBody>
          <a:bodyPr>
            <a:normAutofit/>
          </a:bodyPr>
          <a:lstStyle/>
          <a:p>
            <a:r>
              <a:rPr kumimoji="1" lang="ja-JP" altLang="en-US" sz="2000">
                <a:solidFill>
                  <a:schemeClr val="tx2"/>
                </a:solidFill>
              </a:rPr>
              <a:t>メンバー：中田</a:t>
            </a:r>
            <a:r>
              <a:rPr kumimoji="1" lang="en-US" altLang="ja-JP" sz="2000">
                <a:solidFill>
                  <a:schemeClr val="tx2"/>
                </a:solidFill>
              </a:rPr>
              <a:t>,</a:t>
            </a:r>
            <a:r>
              <a:rPr kumimoji="1" lang="ja-JP" altLang="en-US" sz="2000">
                <a:solidFill>
                  <a:schemeClr val="tx2"/>
                </a:solidFill>
              </a:rPr>
              <a:t>阿部</a:t>
            </a:r>
            <a:r>
              <a:rPr kumimoji="1" lang="en-US" altLang="ja-JP" sz="2000">
                <a:solidFill>
                  <a:schemeClr val="tx2"/>
                </a:solidFill>
              </a:rPr>
              <a:t>,</a:t>
            </a:r>
            <a:r>
              <a:rPr kumimoji="1" lang="ja-JP" altLang="en-US" sz="2000">
                <a:solidFill>
                  <a:schemeClr val="tx2"/>
                </a:solidFill>
              </a:rPr>
              <a:t>池田</a:t>
            </a:r>
            <a:r>
              <a:rPr kumimoji="1" lang="en-US" altLang="ja-JP" sz="2000">
                <a:solidFill>
                  <a:schemeClr val="tx2"/>
                </a:solidFill>
              </a:rPr>
              <a:t>,</a:t>
            </a:r>
            <a:r>
              <a:rPr kumimoji="1" lang="ja-JP" altLang="en-US" sz="2000">
                <a:solidFill>
                  <a:schemeClr val="tx2"/>
                </a:solidFill>
              </a:rPr>
              <a:t>王</a:t>
            </a:r>
            <a:r>
              <a:rPr kumimoji="1" lang="en-US" altLang="ja-JP" sz="2000">
                <a:solidFill>
                  <a:schemeClr val="tx2"/>
                </a:solidFill>
              </a:rPr>
              <a:t>,</a:t>
            </a:r>
            <a:r>
              <a:rPr kumimoji="1" lang="ja-JP" altLang="en-US" sz="2000">
                <a:solidFill>
                  <a:schemeClr val="tx2"/>
                </a:solidFill>
              </a:rPr>
              <a:t>上村</a:t>
            </a:r>
            <a:r>
              <a:rPr kumimoji="1" lang="en-US" altLang="ja-JP" sz="2000">
                <a:solidFill>
                  <a:schemeClr val="tx2"/>
                </a:solidFill>
              </a:rPr>
              <a:t>,</a:t>
            </a:r>
            <a:r>
              <a:rPr lang="ja-JP" altLang="en-US" sz="2000">
                <a:solidFill>
                  <a:schemeClr val="tx2"/>
                </a:solidFill>
              </a:rPr>
              <a:t>張</a:t>
            </a:r>
            <a:r>
              <a:rPr lang="en-US" altLang="ja-JP" sz="2000">
                <a:solidFill>
                  <a:schemeClr val="tx2"/>
                </a:solidFill>
              </a:rPr>
              <a:t>,</a:t>
            </a:r>
            <a:r>
              <a:rPr lang="ja-JP" altLang="en-US" sz="2000">
                <a:solidFill>
                  <a:schemeClr val="tx2"/>
                </a:solidFill>
              </a:rPr>
              <a:t>鄭</a:t>
            </a:r>
            <a:r>
              <a:rPr lang="en-US" altLang="ja-JP" sz="2000">
                <a:solidFill>
                  <a:schemeClr val="tx2"/>
                </a:solidFill>
              </a:rPr>
              <a:t>,</a:t>
            </a:r>
            <a:r>
              <a:rPr lang="ja-JP" altLang="en-US" sz="2000">
                <a:solidFill>
                  <a:schemeClr val="tx2"/>
                </a:solidFill>
              </a:rPr>
              <a:t>伏見</a:t>
            </a:r>
            <a:r>
              <a:rPr lang="en-US" altLang="ja-JP" sz="2000">
                <a:solidFill>
                  <a:schemeClr val="tx2"/>
                </a:solidFill>
              </a:rPr>
              <a:t>,</a:t>
            </a:r>
            <a:r>
              <a:rPr lang="ja-JP" altLang="en-US" sz="2000">
                <a:solidFill>
                  <a:schemeClr val="tx2"/>
                </a:solidFill>
              </a:rPr>
              <a:t>山崎</a:t>
            </a:r>
            <a:endParaRPr kumimoji="1" lang="ja-JP" altLang="en-US" sz="2000">
              <a:solidFill>
                <a:schemeClr val="tx2"/>
              </a:solidFill>
            </a:endParaRPr>
          </a:p>
        </p:txBody>
      </p:sp>
    </p:spTree>
    <p:extLst>
      <p:ext uri="{BB962C8B-B14F-4D97-AF65-F5344CB8AC3E}">
        <p14:creationId xmlns:p14="http://schemas.microsoft.com/office/powerpoint/2010/main" val="227502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0" name="Rectangle 2054">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56">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8354A2-C1C2-F4EF-00F9-03B831CF0AC8}"/>
              </a:ext>
            </a:extLst>
          </p:cNvPr>
          <p:cNvSpPr>
            <a:spLocks noGrp="1"/>
          </p:cNvSpPr>
          <p:nvPr>
            <p:ph type="title"/>
          </p:nvPr>
        </p:nvSpPr>
        <p:spPr>
          <a:xfrm>
            <a:off x="804672" y="575492"/>
            <a:ext cx="4977976" cy="1454051"/>
          </a:xfrm>
        </p:spPr>
        <p:txBody>
          <a:bodyPr>
            <a:normAutofit/>
          </a:bodyPr>
          <a:lstStyle/>
          <a:p>
            <a:r>
              <a:rPr kumimoji="1" lang="ja-JP" altLang="en-US" sz="3600" b="1">
                <a:solidFill>
                  <a:schemeClr val="tx2"/>
                </a:solidFill>
              </a:rPr>
              <a:t>市場調査</a:t>
            </a:r>
          </a:p>
        </p:txBody>
      </p:sp>
      <p:sp>
        <p:nvSpPr>
          <p:cNvPr id="3" name="コンテンツ プレースホルダー 2">
            <a:extLst>
              <a:ext uri="{FF2B5EF4-FFF2-40B4-BE49-F238E27FC236}">
                <a16:creationId xmlns:a16="http://schemas.microsoft.com/office/drawing/2014/main" id="{911D4EFB-A9A3-8016-7337-3DB7900DB07A}"/>
              </a:ext>
            </a:extLst>
          </p:cNvPr>
          <p:cNvSpPr>
            <a:spLocks noGrp="1"/>
          </p:cNvSpPr>
          <p:nvPr>
            <p:ph idx="1"/>
          </p:nvPr>
        </p:nvSpPr>
        <p:spPr>
          <a:xfrm>
            <a:off x="804672" y="1295742"/>
            <a:ext cx="5796442" cy="5004064"/>
          </a:xfrm>
        </p:spPr>
        <p:txBody>
          <a:bodyPr vert="horz" lIns="91440" tIns="45720" rIns="91440" bIns="45720" rtlCol="0" anchor="ctr">
            <a:noAutofit/>
          </a:bodyPr>
          <a:lstStyle/>
          <a:p>
            <a:pPr marL="0" indent="0">
              <a:buNone/>
            </a:pPr>
            <a:endParaRPr lang="ja-JP" sz="1400">
              <a:solidFill>
                <a:schemeClr val="tx2"/>
              </a:solidFill>
              <a:ea typeface="游ゴシック"/>
            </a:endParaRPr>
          </a:p>
          <a:p>
            <a:pPr marL="0" indent="0">
              <a:buNone/>
            </a:pPr>
            <a:r>
              <a:rPr lang="ja-JP" altLang="en-US" sz="1400">
                <a:solidFill>
                  <a:schemeClr val="tx2"/>
                </a:solidFill>
                <a:ea typeface="+mn-lt"/>
                <a:cs typeface="+mn-lt"/>
              </a:rPr>
              <a:t>・</a:t>
            </a:r>
            <a:r>
              <a:rPr lang="ja-JP" sz="1400">
                <a:solidFill>
                  <a:schemeClr val="tx2"/>
                </a:solidFill>
                <a:ea typeface="+mn-lt"/>
                <a:cs typeface="+mn-lt"/>
              </a:rPr>
              <a:t>自然が多い</a:t>
            </a:r>
            <a:r>
              <a:rPr lang="ja-JP" altLang="en-US" sz="1400">
                <a:solidFill>
                  <a:schemeClr val="tx2"/>
                </a:solidFill>
                <a:ea typeface="+mn-lt"/>
                <a:cs typeface="+mn-lt"/>
              </a:rPr>
              <a:t>（等々力渓谷、玉川など）</a:t>
            </a:r>
            <a:endParaRPr lang="ja-JP" sz="1400">
              <a:solidFill>
                <a:schemeClr val="tx2"/>
              </a:solidFill>
              <a:ea typeface="游ゴシック"/>
            </a:endParaRPr>
          </a:p>
          <a:p>
            <a:pPr marL="0" indent="0">
              <a:buNone/>
            </a:pPr>
            <a:r>
              <a:rPr lang="ja-JP" altLang="en-US" sz="1400">
                <a:solidFill>
                  <a:schemeClr val="tx2"/>
                </a:solidFill>
                <a:ea typeface="+mn-lt"/>
                <a:cs typeface="+mn-lt"/>
              </a:rPr>
              <a:t>・</a:t>
            </a:r>
            <a:r>
              <a:rPr lang="ja-JP" sz="1400">
                <a:solidFill>
                  <a:schemeClr val="tx2"/>
                </a:solidFill>
                <a:ea typeface="+mn-lt"/>
                <a:cs typeface="+mn-lt"/>
              </a:rPr>
              <a:t>良好な交通アクセス</a:t>
            </a:r>
          </a:p>
          <a:p>
            <a:pPr marL="0" indent="0">
              <a:buNone/>
            </a:pPr>
            <a:r>
              <a:rPr lang="ja-JP" altLang="en-US" sz="1400">
                <a:solidFill>
                  <a:schemeClr val="tx2"/>
                </a:solidFill>
                <a:ea typeface="+mn-lt"/>
                <a:cs typeface="+mn-lt"/>
              </a:rPr>
              <a:t>（京王線、小田急線、東急線、路線バスも充実）</a:t>
            </a:r>
            <a:endParaRPr lang="ja-JP" sz="1400">
              <a:solidFill>
                <a:schemeClr val="tx2"/>
              </a:solidFill>
              <a:ea typeface="游ゴシック"/>
            </a:endParaRPr>
          </a:p>
          <a:p>
            <a:pPr marL="0" indent="0">
              <a:buNone/>
            </a:pPr>
            <a:r>
              <a:rPr lang="ja-JP" altLang="en-US" sz="1400">
                <a:solidFill>
                  <a:schemeClr val="tx2"/>
                </a:solidFill>
                <a:ea typeface="+mn-lt"/>
                <a:cs typeface="+mn-lt"/>
              </a:rPr>
              <a:t>・</a:t>
            </a:r>
            <a:r>
              <a:rPr lang="ja-JP" sz="1400">
                <a:solidFill>
                  <a:schemeClr val="tx2"/>
                </a:solidFill>
                <a:ea typeface="+mn-lt"/>
                <a:cs typeface="+mn-lt"/>
              </a:rPr>
              <a:t>各種施設が充実している</a:t>
            </a:r>
            <a:endParaRPr lang="ja-JP" sz="1400">
              <a:solidFill>
                <a:schemeClr val="tx2"/>
              </a:solidFill>
              <a:ea typeface="游ゴシック" panose="020B0400000000000000" pitchFamily="34" charset="-128"/>
              <a:cs typeface="+mn-lt"/>
            </a:endParaRPr>
          </a:p>
          <a:p>
            <a:pPr marL="0" indent="0">
              <a:buNone/>
            </a:pPr>
            <a:r>
              <a:rPr lang="ja-JP" altLang="en-US" sz="1400">
                <a:solidFill>
                  <a:schemeClr val="tx2"/>
                </a:solidFill>
                <a:ea typeface="+mn-lt"/>
                <a:cs typeface="+mn-lt"/>
              </a:rPr>
              <a:t>（大型商業施設が多数、駅前商店街も充実、メディアで取り上げられるようなグルメ店多数）</a:t>
            </a:r>
            <a:endParaRPr lang="ja-JP" sz="1400">
              <a:solidFill>
                <a:schemeClr val="tx2"/>
              </a:solidFill>
              <a:ea typeface="游ゴシック"/>
            </a:endParaRPr>
          </a:p>
          <a:p>
            <a:pPr marL="0" indent="0">
              <a:buNone/>
            </a:pPr>
            <a:r>
              <a:rPr lang="ja-JP" altLang="en-US" sz="1400">
                <a:solidFill>
                  <a:schemeClr val="tx2"/>
                </a:solidFill>
                <a:ea typeface="+mn-lt"/>
                <a:cs typeface="+mn-lt"/>
              </a:rPr>
              <a:t>・</a:t>
            </a:r>
            <a:r>
              <a:rPr lang="ja-JP" sz="1400">
                <a:solidFill>
                  <a:schemeClr val="tx2"/>
                </a:solidFill>
                <a:ea typeface="+mn-lt"/>
                <a:cs typeface="+mn-lt"/>
              </a:rPr>
              <a:t>洗練された教育プログラム</a:t>
            </a:r>
            <a:endParaRPr lang="ja-JP" sz="1400">
              <a:solidFill>
                <a:schemeClr val="tx2"/>
              </a:solidFill>
              <a:ea typeface="游ゴシック"/>
            </a:endParaRPr>
          </a:p>
          <a:p>
            <a:pPr marL="0" indent="0">
              <a:buNone/>
            </a:pPr>
            <a:r>
              <a:rPr lang="ja-JP" altLang="en-US" sz="1400">
                <a:solidFill>
                  <a:schemeClr val="tx2"/>
                </a:solidFill>
                <a:ea typeface="游ゴシック"/>
              </a:rPr>
              <a:t>・地域によって空気感が異なる（世田谷・砧・玉川・烏山・北沢）</a:t>
            </a:r>
          </a:p>
          <a:p>
            <a:pPr marL="0" indent="0">
              <a:buNone/>
            </a:pPr>
            <a:r>
              <a:rPr lang="ja-JP" altLang="en-US" sz="1400">
                <a:solidFill>
                  <a:schemeClr val="tx2"/>
                </a:solidFill>
                <a:ea typeface="游ゴシック"/>
              </a:rPr>
              <a:t> 世田谷ならば行政の中心、砧・玉川ならば高級住宅街、烏山ならば　農地、北沢ならば若者が多く観光地。</a:t>
            </a:r>
            <a:endParaRPr lang="ja-JP">
              <a:solidFill>
                <a:schemeClr val="tx2"/>
              </a:solidFill>
              <a:ea typeface="游ゴシック"/>
            </a:endParaRPr>
          </a:p>
          <a:p>
            <a:pPr marL="0" indent="0">
              <a:buNone/>
            </a:pPr>
            <a:r>
              <a:rPr lang="ja-JP" altLang="en-US" sz="1400">
                <a:solidFill>
                  <a:schemeClr val="tx2"/>
                </a:solidFill>
                <a:ea typeface="游ゴシック"/>
              </a:rPr>
              <a:t>・世田谷区が舞台のアニメ作品</a:t>
            </a:r>
          </a:p>
          <a:p>
            <a:pPr marL="0" indent="0">
              <a:buNone/>
            </a:pPr>
            <a:r>
              <a:rPr lang="ja-JP" altLang="en-US" sz="1400">
                <a:solidFill>
                  <a:schemeClr val="tx2"/>
                </a:solidFill>
                <a:ea typeface="游ゴシック"/>
              </a:rPr>
              <a:t>（サザエさん、お坊ちゃま君、ぼっち・ざ・ろっく！）</a:t>
            </a:r>
            <a:endParaRPr lang="ja-JP" sz="1400">
              <a:solidFill>
                <a:schemeClr val="tx2"/>
              </a:solidFill>
              <a:ea typeface="游ゴシック"/>
            </a:endParaRPr>
          </a:p>
          <a:p>
            <a:pPr marL="0" indent="0">
              <a:buNone/>
            </a:pPr>
            <a:r>
              <a:rPr lang="ja-JP" altLang="en-US" sz="1400">
                <a:solidFill>
                  <a:schemeClr val="tx2"/>
                </a:solidFill>
                <a:ea typeface="游ゴシック"/>
              </a:rPr>
              <a:t>・世田谷区ゆかりの作家</a:t>
            </a:r>
          </a:p>
          <a:p>
            <a:pPr marL="0" indent="0">
              <a:buNone/>
            </a:pPr>
            <a:r>
              <a:rPr lang="ja-JP" altLang="en-US" sz="1400">
                <a:solidFill>
                  <a:schemeClr val="tx2"/>
                </a:solidFill>
                <a:ea typeface="游ゴシック"/>
              </a:rPr>
              <a:t>（高山辰雄、向井潤吉、平福百穂など多数）</a:t>
            </a:r>
            <a:endParaRPr lang="ja-JP">
              <a:solidFill>
                <a:schemeClr val="tx2"/>
              </a:solidFill>
            </a:endParaRPr>
          </a:p>
        </p:txBody>
      </p:sp>
      <p:pic>
        <p:nvPicPr>
          <p:cNvPr id="2050" name="Picture 2">
            <a:extLst>
              <a:ext uri="{FF2B5EF4-FFF2-40B4-BE49-F238E27FC236}">
                <a16:creationId xmlns:a16="http://schemas.microsoft.com/office/drawing/2014/main" id="{D09AE3A7-8516-9B91-EFD3-D56857D891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4229" y="1298615"/>
            <a:ext cx="3661831" cy="3529703"/>
          </a:xfrm>
          <a:prstGeom prst="rect">
            <a:avLst/>
          </a:prstGeom>
          <a:noFill/>
          <a:effectLst>
            <a:outerShdw blurRad="50800" dist="38100" dir="2700000">
              <a:srgbClr val="000000">
                <a:alpha val="0"/>
              </a:srgbClr>
            </a:outerShdw>
          </a:effectLst>
          <a:extLst>
            <a:ext uri="{909E8E84-426E-40DD-AFC4-6F175D3DCCD1}">
              <a14:hiddenFill xmlns:a14="http://schemas.microsoft.com/office/drawing/2010/main">
                <a:solidFill>
                  <a:srgbClr val="FFFFFF"/>
                </a:solidFill>
              </a14:hiddenFill>
            </a:ext>
          </a:extLst>
        </p:spPr>
      </p:pic>
      <p:grpSp>
        <p:nvGrpSpPr>
          <p:cNvPr id="2082" name="Group 2058">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060" name="Freeform: Shape 2059">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Freeform: Shape 2060">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Freeform: Shape 2062">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040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タイトル 1">
            <a:extLst>
              <a:ext uri="{FF2B5EF4-FFF2-40B4-BE49-F238E27FC236}">
                <a16:creationId xmlns:a16="http://schemas.microsoft.com/office/drawing/2014/main" id="{9E312FC3-E57F-9251-8588-233CE35CBDE1}"/>
              </a:ext>
            </a:extLst>
          </p:cNvPr>
          <p:cNvSpPr>
            <a:spLocks noGrp="1"/>
          </p:cNvSpPr>
          <p:nvPr>
            <p:ph type="title"/>
          </p:nvPr>
        </p:nvSpPr>
        <p:spPr>
          <a:xfrm>
            <a:off x="640080" y="1243013"/>
            <a:ext cx="3855720" cy="4371974"/>
          </a:xfrm>
        </p:spPr>
        <p:txBody>
          <a:bodyPr>
            <a:normAutofit/>
          </a:bodyPr>
          <a:lstStyle/>
          <a:p>
            <a:r>
              <a:rPr lang="ja-JP" altLang="en-US" sz="3600" b="1">
                <a:solidFill>
                  <a:schemeClr val="tx2"/>
                </a:solidFill>
                <a:ea typeface="游ゴシック Light"/>
              </a:rPr>
              <a:t>世田谷の災害問題</a:t>
            </a:r>
            <a:endParaRPr kumimoji="1" lang="ja-JP" altLang="en-US" sz="3600" b="1">
              <a:solidFill>
                <a:schemeClr val="tx2"/>
              </a:solidFill>
            </a:endParaRPr>
          </a:p>
        </p:txBody>
      </p:sp>
      <p:sp>
        <p:nvSpPr>
          <p:cNvPr id="3" name="コンテンツ プレースホルダー 2">
            <a:extLst>
              <a:ext uri="{FF2B5EF4-FFF2-40B4-BE49-F238E27FC236}">
                <a16:creationId xmlns:a16="http://schemas.microsoft.com/office/drawing/2014/main" id="{6BF55B2C-9532-41CB-ADC3-335B62915777}"/>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ja-JP" altLang="en-US" sz="1800">
                <a:solidFill>
                  <a:schemeClr val="tx2"/>
                </a:solidFill>
                <a:ea typeface="游ゴシック"/>
              </a:rPr>
              <a:t>放置された旧耐震の空き家は地震は火災による被害リスクが大きく早急な対応が求められる。</a:t>
            </a:r>
          </a:p>
          <a:p>
            <a:pPr marL="0" indent="0">
              <a:buNone/>
            </a:pPr>
            <a:endParaRPr lang="ja-JP" altLang="en-US" sz="1800">
              <a:solidFill>
                <a:schemeClr val="tx2"/>
              </a:solidFill>
              <a:ea typeface="游ゴシック"/>
            </a:endParaRPr>
          </a:p>
          <a:p>
            <a:pPr marL="0" indent="0">
              <a:buNone/>
            </a:pPr>
            <a:r>
              <a:rPr lang="ja-JP" altLang="en-US" sz="1800">
                <a:solidFill>
                  <a:schemeClr val="tx2"/>
                </a:solidFill>
                <a:ea typeface="游ゴシック"/>
              </a:rPr>
              <a:t>建物倒壊や火災の危険度が高い地盤・・・地震問題</a:t>
            </a:r>
          </a:p>
          <a:p>
            <a:pPr marL="0" indent="0">
              <a:buNone/>
            </a:pPr>
            <a:r>
              <a:rPr lang="ja-JP" altLang="en-US" sz="1800">
                <a:solidFill>
                  <a:schemeClr val="tx2"/>
                </a:solidFill>
                <a:ea typeface="游ゴシック"/>
              </a:rPr>
              <a:t>ゲリラ豪雨や線状降水帯による多摩川の氾濫が想定されています。・・・洪水問題</a:t>
            </a:r>
          </a:p>
          <a:p>
            <a:pPr marL="0" indent="0">
              <a:buNone/>
            </a:pPr>
            <a:r>
              <a:rPr lang="ja-JP" altLang="en-US" sz="1800">
                <a:solidFill>
                  <a:schemeClr val="tx2"/>
                </a:solidFill>
                <a:ea typeface="游ゴシック"/>
              </a:rPr>
              <a:t>台地と低地の間の斜面では、大雨や地震時に土砂災害の懸念がある。・・・土砂災害</a:t>
            </a:r>
          </a:p>
        </p:txBody>
      </p:sp>
    </p:spTree>
    <p:extLst>
      <p:ext uri="{BB962C8B-B14F-4D97-AF65-F5344CB8AC3E}">
        <p14:creationId xmlns:p14="http://schemas.microsoft.com/office/powerpoint/2010/main" val="120620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4" name="Group 3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5" name="Freeform: Shape 3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タイトル 1">
            <a:extLst>
              <a:ext uri="{FF2B5EF4-FFF2-40B4-BE49-F238E27FC236}">
                <a16:creationId xmlns:a16="http://schemas.microsoft.com/office/drawing/2014/main" id="{5628532A-EFE7-353D-6B5E-742207E81D0D}"/>
              </a:ext>
            </a:extLst>
          </p:cNvPr>
          <p:cNvSpPr>
            <a:spLocks noGrp="1"/>
          </p:cNvSpPr>
          <p:nvPr>
            <p:ph type="title"/>
          </p:nvPr>
        </p:nvSpPr>
        <p:spPr>
          <a:xfrm>
            <a:off x="640080" y="1243013"/>
            <a:ext cx="3855720" cy="4371974"/>
          </a:xfrm>
        </p:spPr>
        <p:txBody>
          <a:bodyPr>
            <a:normAutofit/>
          </a:bodyPr>
          <a:lstStyle/>
          <a:p>
            <a:r>
              <a:rPr kumimoji="1" lang="ja-JP" altLang="en-US" sz="3600" b="1">
                <a:solidFill>
                  <a:schemeClr val="tx2"/>
                </a:solidFill>
                <a:ea typeface="游ゴシック Light"/>
              </a:rPr>
              <a:t>ターゲット</a:t>
            </a:r>
            <a:br>
              <a:rPr lang="ja-JP" altLang="en-US" sz="3600" b="1">
                <a:ea typeface="游ゴシック Light"/>
              </a:rPr>
            </a:br>
            <a:r>
              <a:rPr kumimoji="1" lang="ja-JP" altLang="en-US" sz="3600" b="1">
                <a:solidFill>
                  <a:schemeClr val="tx2"/>
                </a:solidFill>
                <a:ea typeface="游ゴシック Light"/>
              </a:rPr>
              <a:t>ユーザー</a:t>
            </a:r>
          </a:p>
        </p:txBody>
      </p:sp>
      <p:sp>
        <p:nvSpPr>
          <p:cNvPr id="29" name="コンテンツ プレースホルダー 2">
            <a:extLst>
              <a:ext uri="{FF2B5EF4-FFF2-40B4-BE49-F238E27FC236}">
                <a16:creationId xmlns:a16="http://schemas.microsoft.com/office/drawing/2014/main" id="{B59F5C97-A212-A4B7-9AD1-F23BA98D8F65}"/>
              </a:ext>
            </a:extLst>
          </p:cNvPr>
          <p:cNvSpPr>
            <a:spLocks noGrp="1"/>
          </p:cNvSpPr>
          <p:nvPr>
            <p:ph idx="1"/>
          </p:nvPr>
        </p:nvSpPr>
        <p:spPr>
          <a:xfrm>
            <a:off x="6172200" y="804672"/>
            <a:ext cx="5221224" cy="5230368"/>
          </a:xfrm>
        </p:spPr>
        <p:txBody>
          <a:bodyPr anchor="ctr">
            <a:normAutofit/>
          </a:bodyPr>
          <a:lstStyle/>
          <a:p>
            <a:pPr marL="0" indent="0">
              <a:buNone/>
            </a:pPr>
            <a:r>
              <a:rPr kumimoji="1" lang="ja-JP" altLang="en-US" sz="3200" b="1">
                <a:solidFill>
                  <a:schemeClr val="tx2"/>
                </a:solidFill>
                <a:ea typeface="游ゴシック"/>
              </a:rPr>
              <a:t>外国人（観光客、在住者）</a:t>
            </a:r>
            <a:endParaRPr lang="ja-JP" sz="3200" b="1">
              <a:solidFill>
                <a:schemeClr val="tx2"/>
              </a:solidFill>
              <a:ea typeface="游ゴシック"/>
            </a:endParaRPr>
          </a:p>
          <a:p>
            <a:pPr marL="0" indent="0">
              <a:buNone/>
            </a:pPr>
            <a:endParaRPr lang="ja-JP" altLang="en-US" sz="1800">
              <a:solidFill>
                <a:schemeClr val="tx2"/>
              </a:solidFill>
              <a:ea typeface="游ゴシック"/>
            </a:endParaRPr>
          </a:p>
          <a:p>
            <a:pPr marL="0" indent="0">
              <a:spcBef>
                <a:spcPts val="0"/>
              </a:spcBef>
              <a:spcAft>
                <a:spcPts val="600"/>
              </a:spcAft>
              <a:buNone/>
            </a:pPr>
            <a:endParaRPr lang="zh-CN" altLang="en-US" sz="1800">
              <a:solidFill>
                <a:schemeClr val="tx2"/>
              </a:solidFill>
              <a:ea typeface="游ゴシック"/>
            </a:endParaRPr>
          </a:p>
          <a:p>
            <a:pPr marL="0" indent="0">
              <a:spcBef>
                <a:spcPts val="0"/>
              </a:spcBef>
              <a:spcAft>
                <a:spcPts val="600"/>
              </a:spcAft>
              <a:buNone/>
            </a:pPr>
            <a:r>
              <a:rPr lang="zh-CN" altLang="en-US" sz="1800">
                <a:solidFill>
                  <a:schemeClr val="tx2"/>
                </a:solidFill>
                <a:ea typeface="游ゴシック"/>
              </a:rPr>
              <a:t>外国人の人口は2024年1月時点では2万5537人であったが、2024年10月現在のデータでは2万7677人と9ヶ月間という短時間で約2000人も増加をしている。</a:t>
            </a:r>
          </a:p>
          <a:p>
            <a:pPr marL="0" indent="0">
              <a:spcBef>
                <a:spcPts val="0"/>
              </a:spcBef>
              <a:spcAft>
                <a:spcPts val="600"/>
              </a:spcAft>
              <a:buNone/>
            </a:pPr>
            <a:r>
              <a:rPr lang="zh-CN" altLang="en-US" sz="1800">
                <a:solidFill>
                  <a:schemeClr val="tx2"/>
                </a:solidFill>
                <a:ea typeface="游ゴシック"/>
              </a:rPr>
              <a:t>年々世田谷区の外国人人口は増加傾向にあり、これからも増加していくと予想される。</a:t>
            </a:r>
          </a:p>
          <a:p>
            <a:pPr marL="0" indent="0">
              <a:spcBef>
                <a:spcPts val="0"/>
              </a:spcBef>
              <a:spcAft>
                <a:spcPts val="600"/>
              </a:spcAft>
              <a:buNone/>
            </a:pPr>
            <a:endParaRPr lang="zh-CN" altLang="en-US" sz="1800">
              <a:solidFill>
                <a:schemeClr val="tx2"/>
              </a:solidFill>
              <a:ea typeface="游ゴシック"/>
            </a:endParaRPr>
          </a:p>
          <a:p>
            <a:pPr marL="0" indent="0">
              <a:spcBef>
                <a:spcPts val="0"/>
              </a:spcBef>
              <a:spcAft>
                <a:spcPts val="600"/>
              </a:spcAft>
              <a:buNone/>
            </a:pPr>
            <a:endParaRPr lang="en-US" altLang="zh-CN" sz="1800">
              <a:solidFill>
                <a:schemeClr val="tx2"/>
              </a:solidFill>
              <a:ea typeface="游ゴシック"/>
            </a:endParaRPr>
          </a:p>
          <a:p>
            <a:pPr marL="0" indent="0">
              <a:spcBef>
                <a:spcPts val="0"/>
              </a:spcBef>
              <a:spcAft>
                <a:spcPts val="600"/>
              </a:spcAft>
              <a:buNone/>
            </a:pPr>
            <a:r>
              <a:rPr lang="zh-CN" altLang="en-US" sz="1800">
                <a:solidFill>
                  <a:schemeClr val="tx2"/>
                </a:solidFill>
                <a:ea typeface="游ゴシック"/>
              </a:rPr>
              <a:t>  </a:t>
            </a:r>
          </a:p>
          <a:p>
            <a:endParaRPr lang="ja-JP" altLang="en-US" sz="1800">
              <a:solidFill>
                <a:schemeClr val="tx2"/>
              </a:solidFill>
              <a:ea typeface="游ゴシック"/>
            </a:endParaRPr>
          </a:p>
        </p:txBody>
      </p:sp>
    </p:spTree>
    <p:extLst>
      <p:ext uri="{BB962C8B-B14F-4D97-AF65-F5344CB8AC3E}">
        <p14:creationId xmlns:p14="http://schemas.microsoft.com/office/powerpoint/2010/main" val="345228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タイトル 1">
            <a:extLst>
              <a:ext uri="{FF2B5EF4-FFF2-40B4-BE49-F238E27FC236}">
                <a16:creationId xmlns:a16="http://schemas.microsoft.com/office/drawing/2014/main" id="{D8359D0E-729F-AC1D-A711-DE5B38345C46}"/>
              </a:ext>
            </a:extLst>
          </p:cNvPr>
          <p:cNvSpPr>
            <a:spLocks noGrp="1"/>
          </p:cNvSpPr>
          <p:nvPr>
            <p:ph type="title"/>
          </p:nvPr>
        </p:nvSpPr>
        <p:spPr>
          <a:xfrm>
            <a:off x="804672" y="1243013"/>
            <a:ext cx="3855720" cy="4371974"/>
          </a:xfrm>
        </p:spPr>
        <p:txBody>
          <a:bodyPr>
            <a:normAutofit/>
          </a:bodyPr>
          <a:lstStyle/>
          <a:p>
            <a:r>
              <a:rPr lang="ja-JP" altLang="en-US" sz="3600" b="1">
                <a:solidFill>
                  <a:schemeClr val="tx2"/>
                </a:solidFill>
                <a:ea typeface="游ゴシック Light"/>
              </a:rPr>
              <a:t>現状問題の解決策</a:t>
            </a:r>
          </a:p>
        </p:txBody>
      </p:sp>
      <p:grpSp>
        <p:nvGrpSpPr>
          <p:cNvPr id="25" name="Group 24">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6" name="Freeform: Shape 25">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コンテンツ プレースホルダー 2">
            <a:extLst>
              <a:ext uri="{FF2B5EF4-FFF2-40B4-BE49-F238E27FC236}">
                <a16:creationId xmlns:a16="http://schemas.microsoft.com/office/drawing/2014/main" id="{E9440779-61CC-30B2-10C4-31920B13FEA4}"/>
              </a:ext>
            </a:extLst>
          </p:cNvPr>
          <p:cNvSpPr>
            <a:spLocks noGrp="1"/>
          </p:cNvSpPr>
          <p:nvPr>
            <p:ph idx="1"/>
          </p:nvPr>
        </p:nvSpPr>
        <p:spPr>
          <a:xfrm>
            <a:off x="6723797" y="680420"/>
            <a:ext cx="4919108" cy="6020325"/>
          </a:xfrm>
        </p:spPr>
        <p:txBody>
          <a:bodyPr vert="horz" lIns="91440" tIns="45720" rIns="91440" bIns="45720" rtlCol="0" anchor="ctr">
            <a:normAutofit/>
          </a:bodyPr>
          <a:lstStyle/>
          <a:p>
            <a:pPr marL="0" indent="0">
              <a:buNone/>
            </a:pPr>
            <a:endParaRPr lang="ja-JP" altLang="en-US" sz="2000">
              <a:solidFill>
                <a:schemeClr val="tx2"/>
              </a:solidFill>
              <a:ea typeface="游ゴシック"/>
            </a:endParaRPr>
          </a:p>
          <a:p>
            <a:pPr>
              <a:buFont typeface="Arial"/>
              <a:buChar char="•"/>
            </a:pPr>
            <a:r>
              <a:rPr lang="ja-JP" altLang="en-US" sz="2000" b="1">
                <a:solidFill>
                  <a:schemeClr val="tx2"/>
                </a:solidFill>
                <a:ea typeface="+mn-lt"/>
                <a:cs typeface="+mn-lt"/>
              </a:rPr>
              <a:t>多文化共生：</a:t>
            </a:r>
            <a:br>
              <a:rPr lang="ja-JP" altLang="en-US" sz="2000" b="1">
                <a:solidFill>
                  <a:schemeClr val="tx2"/>
                </a:solidFill>
                <a:ea typeface="+mn-lt"/>
                <a:cs typeface="+mn-lt"/>
              </a:rPr>
            </a:br>
            <a:r>
              <a:rPr lang="ja-JP" altLang="en-US" sz="2000">
                <a:solidFill>
                  <a:schemeClr val="tx2"/>
                </a:solidFill>
                <a:ea typeface="+mn-lt"/>
                <a:cs typeface="+mn-lt"/>
              </a:rPr>
              <a:t>世田谷区は「多文化共生プラン」を策定し、外国人住民の地域活動への参加促進や生活基盤の充実、多文化共生の意識づくりを進める。 </a:t>
            </a:r>
            <a:endParaRPr lang="ja-JP" altLang="en-US" sz="2000">
              <a:solidFill>
                <a:schemeClr val="tx2"/>
              </a:solidFill>
              <a:ea typeface="游ゴシック"/>
            </a:endParaRPr>
          </a:p>
          <a:p>
            <a:pPr>
              <a:buFont typeface="Arial"/>
              <a:buChar char="•"/>
            </a:pPr>
            <a:r>
              <a:rPr lang="ja-JP" altLang="en-US" sz="2000" b="1">
                <a:solidFill>
                  <a:schemeClr val="tx2"/>
                </a:solidFill>
                <a:ea typeface="+mn-lt"/>
                <a:cs typeface="+mn-lt"/>
              </a:rPr>
              <a:t>防災対策：</a:t>
            </a:r>
            <a:br>
              <a:rPr lang="ja-JP" altLang="en-US" sz="2000" b="1">
                <a:solidFill>
                  <a:schemeClr val="tx2"/>
                </a:solidFill>
                <a:ea typeface="+mn-lt"/>
                <a:cs typeface="+mn-lt"/>
              </a:rPr>
            </a:br>
            <a:r>
              <a:rPr lang="ja-JP" altLang="en-US" sz="2000">
                <a:solidFill>
                  <a:schemeClr val="tx2"/>
                </a:solidFill>
                <a:ea typeface="+mn-lt"/>
                <a:cs typeface="+mn-lt"/>
              </a:rPr>
              <a:t>外国人向けの防災対策</a:t>
            </a:r>
            <a:r>
              <a:rPr lang="ja-JP" sz="2000">
                <a:solidFill>
                  <a:schemeClr val="tx2"/>
                </a:solidFill>
                <a:ea typeface="+mn-lt"/>
                <a:cs typeface="+mn-lt"/>
              </a:rPr>
              <a:t>を強化し、誰も</a:t>
            </a:r>
            <a:r>
              <a:rPr lang="ja-JP" altLang="en-US" sz="2000">
                <a:solidFill>
                  <a:schemeClr val="tx2"/>
                </a:solidFill>
                <a:ea typeface="+mn-lt"/>
                <a:cs typeface="+mn-lt"/>
              </a:rPr>
              <a:t>が安心して安全に避難できる環境</a:t>
            </a:r>
            <a:r>
              <a:rPr lang="ja-JP" sz="2000">
                <a:solidFill>
                  <a:schemeClr val="tx2"/>
                </a:solidFill>
                <a:ea typeface="+mn-lt"/>
                <a:cs typeface="+mn-lt"/>
              </a:rPr>
              <a:t>を</a:t>
            </a:r>
            <a:r>
              <a:rPr lang="ja-JP" altLang="en-US" sz="2000">
                <a:solidFill>
                  <a:schemeClr val="tx2"/>
                </a:solidFill>
                <a:ea typeface="+mn-lt"/>
                <a:cs typeface="+mn-lt"/>
              </a:rPr>
              <a:t>整え、</a:t>
            </a:r>
            <a:r>
              <a:rPr lang="ja-JP" sz="2000">
                <a:solidFill>
                  <a:schemeClr val="tx2"/>
                </a:solidFill>
                <a:ea typeface="+mn-lt"/>
                <a:cs typeface="+mn-lt"/>
              </a:rPr>
              <a:t>地域全体の防災力を向上させる。</a:t>
            </a:r>
          </a:p>
          <a:p>
            <a:pPr>
              <a:buFont typeface="Arial"/>
              <a:buChar char="•"/>
            </a:pPr>
            <a:r>
              <a:rPr lang="ja-JP" altLang="en-US" sz="2000" b="1">
                <a:solidFill>
                  <a:schemeClr val="tx2"/>
                </a:solidFill>
                <a:ea typeface="+mn-lt"/>
                <a:cs typeface="+mn-lt"/>
              </a:rPr>
              <a:t>地域活動の推進：</a:t>
            </a:r>
            <a:br>
              <a:rPr lang="ja-JP" altLang="en-US" sz="2000" b="1">
                <a:solidFill>
                  <a:schemeClr val="tx2"/>
                </a:solidFill>
                <a:ea typeface="+mn-lt"/>
                <a:cs typeface="+mn-lt"/>
              </a:rPr>
            </a:br>
            <a:r>
              <a:rPr lang="ja-JP" altLang="en-US" sz="2000">
                <a:solidFill>
                  <a:schemeClr val="tx2"/>
                </a:solidFill>
                <a:ea typeface="+mn-lt"/>
                <a:cs typeface="+mn-lt"/>
              </a:rPr>
              <a:t>地域コミュニティの活性化を図るため、地域活動への参加を促進し、住民同士の交流を深める取り組みを行う。 </a:t>
            </a:r>
            <a:endParaRPr lang="ja-JP" sz="2000">
              <a:solidFill>
                <a:schemeClr val="tx2"/>
              </a:solidFill>
              <a:ea typeface="游ゴシック" panose="020B0400000000000000" pitchFamily="34" charset="-128"/>
            </a:endParaRPr>
          </a:p>
          <a:p>
            <a:pPr marL="0" indent="0">
              <a:buNone/>
            </a:pPr>
            <a:endParaRPr lang="ja-JP" altLang="en-US" sz="2000">
              <a:solidFill>
                <a:schemeClr val="tx2"/>
              </a:solidFill>
              <a:ea typeface="游ゴシック"/>
            </a:endParaRPr>
          </a:p>
          <a:p>
            <a:pPr marL="0" indent="0">
              <a:buNone/>
            </a:pPr>
            <a:endParaRPr lang="ja-JP" altLang="en-US" sz="2000">
              <a:solidFill>
                <a:schemeClr val="tx2"/>
              </a:solidFill>
              <a:ea typeface="游ゴシック"/>
            </a:endParaRPr>
          </a:p>
          <a:p>
            <a:endParaRPr lang="ja-JP" altLang="en-US" sz="2000">
              <a:solidFill>
                <a:schemeClr val="tx2"/>
              </a:solidFill>
              <a:ea typeface="游ゴシック"/>
            </a:endParaRPr>
          </a:p>
        </p:txBody>
      </p:sp>
    </p:spTree>
    <p:extLst>
      <p:ext uri="{BB962C8B-B14F-4D97-AF65-F5344CB8AC3E}">
        <p14:creationId xmlns:p14="http://schemas.microsoft.com/office/powerpoint/2010/main" val="96199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D7B89-4667-BC47-96CC-C7C53637A63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94AF8CA-734E-D4C0-24AE-18EC1908AA54}"/>
              </a:ext>
            </a:extLst>
          </p:cNvPr>
          <p:cNvSpPr>
            <a:spLocks noGrp="1"/>
          </p:cNvSpPr>
          <p:nvPr>
            <p:ph idx="1"/>
          </p:nvPr>
        </p:nvSpPr>
        <p:spPr/>
        <p:txBody>
          <a:bodyPr/>
          <a:lstStyle/>
          <a:p>
            <a:endParaRPr kumimoji="1" lang="ja-JP" altLang="en-US"/>
          </a:p>
        </p:txBody>
      </p:sp>
      <p:sp>
        <p:nvSpPr>
          <p:cNvPr id="4" name="Rectangle 2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2219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タイトル 1">
            <a:extLst>
              <a:ext uri="{FF2B5EF4-FFF2-40B4-BE49-F238E27FC236}">
                <a16:creationId xmlns:a16="http://schemas.microsoft.com/office/drawing/2014/main" id="{5AE1FDEF-5383-8FA8-5AEA-4D4274219310}"/>
              </a:ext>
            </a:extLst>
          </p:cNvPr>
          <p:cNvSpPr>
            <a:spLocks noGrp="1"/>
          </p:cNvSpPr>
          <p:nvPr>
            <p:ph type="title"/>
          </p:nvPr>
        </p:nvSpPr>
        <p:spPr>
          <a:xfrm>
            <a:off x="1179226" y="1594707"/>
            <a:ext cx="9833548" cy="1325563"/>
          </a:xfrm>
        </p:spPr>
        <p:txBody>
          <a:bodyPr anchor="b">
            <a:normAutofit/>
          </a:bodyPr>
          <a:lstStyle/>
          <a:p>
            <a:pPr algn="ctr"/>
            <a:r>
              <a:rPr lang="ja-JP" altLang="en-US" sz="3600" b="1">
                <a:solidFill>
                  <a:schemeClr val="tx2"/>
                </a:solidFill>
                <a:ea typeface="游ゴシック Light"/>
              </a:rPr>
              <a:t>未来の生活形態</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コンテンツ プレースホルダー 2">
            <a:extLst>
              <a:ext uri="{FF2B5EF4-FFF2-40B4-BE49-F238E27FC236}">
                <a16:creationId xmlns:a16="http://schemas.microsoft.com/office/drawing/2014/main" id="{B6E81B3E-B625-707F-9BD3-A9682AE99BDC}"/>
              </a:ext>
            </a:extLst>
          </p:cNvPr>
          <p:cNvSpPr>
            <a:spLocks noGrp="1"/>
          </p:cNvSpPr>
          <p:nvPr>
            <p:ph idx="1"/>
          </p:nvPr>
        </p:nvSpPr>
        <p:spPr>
          <a:xfrm>
            <a:off x="1179226" y="3329677"/>
            <a:ext cx="9833548" cy="2457269"/>
          </a:xfrm>
        </p:spPr>
        <p:txBody>
          <a:bodyPr vert="horz" lIns="91440" tIns="45720" rIns="91440" bIns="45720" rtlCol="0">
            <a:normAutofit/>
          </a:bodyPr>
          <a:lstStyle/>
          <a:p>
            <a:pPr marL="0" indent="0">
              <a:buNone/>
            </a:pPr>
            <a:r>
              <a:rPr lang="ja-JP" altLang="en-US" sz="1800">
                <a:solidFill>
                  <a:schemeClr val="tx2"/>
                </a:solidFill>
                <a:ea typeface="游ゴシック"/>
              </a:rPr>
              <a:t>災害への不安がなくなる</a:t>
            </a:r>
          </a:p>
          <a:p>
            <a:pPr marL="0" indent="0">
              <a:buNone/>
            </a:pPr>
            <a:r>
              <a:rPr lang="ja-JP" altLang="en-US" sz="1800">
                <a:solidFill>
                  <a:schemeClr val="tx2"/>
                </a:solidFill>
                <a:ea typeface="游ゴシック"/>
              </a:rPr>
              <a:t>災害時にスマホやハザードマップ以外の情報リソースを確保することができる</a:t>
            </a:r>
          </a:p>
          <a:p>
            <a:pPr marL="0" indent="0">
              <a:buNone/>
            </a:pPr>
            <a:r>
              <a:rPr lang="ja-JP" altLang="en-US" sz="1800">
                <a:solidFill>
                  <a:schemeClr val="tx2"/>
                </a:solidFill>
                <a:ea typeface="游ゴシック"/>
              </a:rPr>
              <a:t>町を歩くだけで</a:t>
            </a:r>
            <a:r>
              <a:rPr lang="ja-JP" sz="1800">
                <a:solidFill>
                  <a:schemeClr val="tx2"/>
                </a:solidFill>
                <a:ea typeface="游ゴシック"/>
              </a:rPr>
              <a:t>世田谷区にまつわる伝統的芸術に</a:t>
            </a:r>
            <a:r>
              <a:rPr lang="ja-JP" altLang="en-US" sz="1800">
                <a:solidFill>
                  <a:schemeClr val="tx2"/>
                </a:solidFill>
                <a:ea typeface="游ゴシック"/>
              </a:rPr>
              <a:t>触れることができ、日本の文化についての理解が深まる</a:t>
            </a:r>
          </a:p>
          <a:p>
            <a:pPr marL="0" indent="0">
              <a:buNone/>
            </a:pPr>
            <a:endParaRPr lang="ja-JP" altLang="en-US" sz="1800">
              <a:solidFill>
                <a:schemeClr val="tx2"/>
              </a:solidFill>
              <a:ea typeface="游ゴシック"/>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0833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1D408422159D149BD8F6851B25054E9" ma:contentTypeVersion="15" ma:contentTypeDescription="新しいドキュメントを作成します。" ma:contentTypeScope="" ma:versionID="1f18308fbce8d4153a2a7d086bfe62af">
  <xsd:schema xmlns:xsd="http://www.w3.org/2001/XMLSchema" xmlns:xs="http://www.w3.org/2001/XMLSchema" xmlns:p="http://schemas.microsoft.com/office/2006/metadata/properties" xmlns:ns2="1ea676a1-1c08-4e19-bf9c-c39a5397e129" xmlns:ns3="80f9aae0-7d80-4a14-a4a6-37a32d0cba64" targetNamespace="http://schemas.microsoft.com/office/2006/metadata/properties" ma:root="true" ma:fieldsID="d4d26d17761b2df3878ac518fa5babc3" ns2:_="" ns3:_="">
    <xsd:import namespace="1ea676a1-1c08-4e19-bf9c-c39a5397e129"/>
    <xsd:import namespace="80f9aae0-7d80-4a14-a4a6-37a32d0cba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676a1-1c08-4e19-bf9c-c39a5397e1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画像タグ" ma:readOnly="false" ma:fieldId="{5cf76f15-5ced-4ddc-b409-7134ff3c332f}" ma:taxonomyMulti="true" ma:sspId="a86adb34-9094-409a-90b9-a7c5bc646ef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f9aae0-7d80-4a14-a4a6-37a32d0cba6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e13135a-6be6-48ef-915b-eac304d6f573}" ma:internalName="TaxCatchAll" ma:showField="CatchAllData" ma:web="80f9aae0-7d80-4a14-a4a6-37a32d0cba64">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0f9aae0-7d80-4a14-a4a6-37a32d0cba64" xsi:nil="true"/>
    <lcf76f155ced4ddcb4097134ff3c332f xmlns="1ea676a1-1c08-4e19-bf9c-c39a5397e12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E1B17B-3072-4E6E-A26A-828A221B6505}">
  <ds:schemaRefs>
    <ds:schemaRef ds:uri="1ea676a1-1c08-4e19-bf9c-c39a5397e129"/>
    <ds:schemaRef ds:uri="80f9aae0-7d80-4a14-a4a6-37a32d0cba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1E853E3-2500-4FFB-B4D7-E192F7DBB308}">
  <ds:schemaRefs>
    <ds:schemaRef ds:uri="http://schemas.microsoft.com/sharepoint/v3/contenttype/forms"/>
  </ds:schemaRefs>
</ds:datastoreItem>
</file>

<file path=customXml/itemProps3.xml><?xml version="1.0" encoding="utf-8"?>
<ds:datastoreItem xmlns:ds="http://schemas.openxmlformats.org/officeDocument/2006/customXml" ds:itemID="{1BCB5E08-948B-48A8-A164-37EA7A532C4C}">
  <ds:schemaRefs>
    <ds:schemaRef ds:uri="1cf7dc52-e7fd-40ed-9a07-11f6e05ef398"/>
    <ds:schemaRef ds:uri="1ea676a1-1c08-4e19-bf9c-c39a5397e129"/>
    <ds:schemaRef ds:uri="4c79e6a5-655a-42be-b0b8-48fff79ca815"/>
    <ds:schemaRef ds:uri="80f9aae0-7d80-4a14-a4a6-37a32d0cba6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テーマ</vt:lpstr>
      <vt:lpstr>未来の方舟で 誰もが安心できる世の中へ　 〜避難ホログラムアート</vt:lpstr>
      <vt:lpstr>市場調査</vt:lpstr>
      <vt:lpstr>世田谷の災害問題</vt:lpstr>
      <vt:lpstr>ターゲット ユーザー</vt:lpstr>
      <vt:lpstr>現状問題の解決策</vt:lpstr>
      <vt:lpstr>PowerPoint Presentation</vt:lpstr>
      <vt:lpstr>未来の生活形態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一旗 中田</dc:creator>
  <cp:revision>1</cp:revision>
  <dcterms:created xsi:type="dcterms:W3CDTF">2024-09-27T02:29:28Z</dcterms:created>
  <dcterms:modified xsi:type="dcterms:W3CDTF">2024-10-22T03:10:46Z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0x010100B1D408422159D149BD8F6851B25054E9</vt:lpwstr>
  </property>
  <property fmtid="{D5CDD505-2E9C-101B-9397-08002B2CF9AE}" pid="3" name="MediaServiceImageTags">
    <vt:lpwstr/>
  </property>
</Properties>
</file>