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08F35-7D22-0C48-E0EC-106F43E9D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2BB765-FBB1-D41A-A519-E63DCCE7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A8417-E341-D02F-16D4-D4E3BFFA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03359-06BD-12A7-277E-E4021BD8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3C949-BA81-4E99-4321-6314013A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5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58C8A-B33B-17A8-17CF-E43A38A8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8C369D-AD50-32EF-EF1B-B1B5E2E58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5DA64-48FE-2351-0876-6D21B2C1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08233-2D0B-1CD0-BBAF-3009025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5E02E-8BF0-632B-835B-827721C9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0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6E8072-B6F9-F02A-9080-AEC1DBD9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39B684-4FB9-87B1-DFA4-6D0245DB5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4876C-ECDB-08C9-E2A1-712E0CAC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83AAD6-FC8C-3E49-CEBD-44818015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5478F-01E9-5563-707D-A9F5D07C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81BE1-244E-602A-8BD2-921B6F8C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C9E41-27E3-94A4-0F5E-1C6B9B97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B98F8-A67C-DABD-98C4-C1F08FA9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70DEA-1102-8C1C-2B78-25E9FDDE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310A0-217B-08D6-A58C-BE13F530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1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41DAF-1649-E6E3-635A-26180FC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058B47-B7E4-2256-C2E5-E1FC2050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85287-E27E-7EFA-4818-30FBC7D4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36803-9845-1C4C-D450-3FA00CF4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9F4DE-1002-A99B-7CB2-101817E2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4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81F49-C997-BF61-9B93-89D3B3D2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B3087-F045-BFCA-310E-43578B98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2EB64-CBE9-D547-21BF-F0FB1715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235CD-A46F-C9F7-5739-E0E8725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E5118D-D4D1-0981-9F9E-EF2150ED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05E39A-897F-7758-28B2-0710C77D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5FBC-A925-0B40-E3FC-AB42CA3E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4BA85B-B75E-78AF-A446-0429BA74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C7EFA3-3B37-3366-55E4-F0A36871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EBE6D4-317C-6AFB-DDF7-8ACF607FD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899722-CFA6-50FE-818C-8DDF3D9C3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E2B7C1-0EEE-734D-91A7-564CFE6E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1BC9B5-F0A9-8310-8B05-777F6CAD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89B47-9D69-7BEE-63D8-F10EED28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31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EA053-259B-5BCB-FD06-E1137FA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ED16BF-76BD-D31F-1C4A-77662F7C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6E777E-74DA-CA0F-B4A4-E9DBA9A9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9E3769-8300-70F3-D485-CC8DC9CB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F4AFCD-BD14-2A42-B244-79CD872C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DCE083-06D6-BBF0-732E-4B7F3E9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62292A-E2B3-92EC-1226-08F66E4E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0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5A47E-B833-E39A-F360-155584DD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4D2206-DFDC-EA1A-CFB9-8C2B1587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57D5CE-9E28-7A4B-3706-24BF9ACF3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2E20E2-1F08-9133-B2FC-6A3B11DA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A07EE-0B95-790D-C96B-391719B1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6BA6F-8238-58C1-96F9-935B82EF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1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1CACB-B6DA-739B-0D60-FFB7A052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2CB4C2-30DE-B141-FB7C-9AD18EBBA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BCE3A5-C551-CAD0-1F0C-F6A2BB57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2B0E9C-696F-0BE1-D31B-F26E8CBD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E8AA3-E142-4FEC-8E13-216ACBE7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8AB010-D06F-6D82-8FAA-76E62FE2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A6D7D1-EE14-48BA-CF49-332EEA51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045F89-A14E-3E99-0D3F-30953595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CC583-5B43-F3F5-3B1A-2D14BCFB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73007-841C-44E8-B0AE-3175309D76B6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849A7-23DE-C80E-2D52-919A6DE2E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635F8B-98BB-6BEB-0313-46E0A01FB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F2CDF-858E-4D34-BEE9-4E1EFC243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, 正方形&#10;&#10;自動的に生成された説明">
            <a:extLst>
              <a:ext uri="{FF2B5EF4-FFF2-40B4-BE49-F238E27FC236}">
                <a16:creationId xmlns:a16="http://schemas.microsoft.com/office/drawing/2014/main" id="{A1D6EFE3-062D-B33E-0FEA-689051D9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44" y="491930"/>
            <a:ext cx="3150542" cy="5874140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0D10EB9-4FAB-2241-F213-8D0184FF0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82" y="934697"/>
            <a:ext cx="2953266" cy="4780303"/>
          </a:xfrm>
          <a:prstGeom prst="rect">
            <a:avLst/>
          </a:prstGeom>
        </p:spPr>
      </p:pic>
      <p:pic>
        <p:nvPicPr>
          <p:cNvPr id="8" name="図 7" descr="図形, 正方形&#10;&#10;自動的に生成された説明">
            <a:extLst>
              <a:ext uri="{FF2B5EF4-FFF2-40B4-BE49-F238E27FC236}">
                <a16:creationId xmlns:a16="http://schemas.microsoft.com/office/drawing/2014/main" id="{51A17AD9-7A0B-A452-F967-1AA2F007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30" y="491930"/>
            <a:ext cx="3150542" cy="5874140"/>
          </a:xfrm>
          <a:prstGeom prst="rect">
            <a:avLst/>
          </a:prstGeom>
        </p:spPr>
      </p:pic>
      <p:pic>
        <p:nvPicPr>
          <p:cNvPr id="10" name="図 9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9ECF8380-A049-6B90-7EBC-39177B77C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64" y="934697"/>
            <a:ext cx="2897479" cy="4780303"/>
          </a:xfrm>
          <a:prstGeom prst="rect">
            <a:avLst/>
          </a:prstGeom>
        </p:spPr>
      </p:pic>
      <p:pic>
        <p:nvPicPr>
          <p:cNvPr id="11" name="図 10" descr="図形, 正方形&#10;&#10;自動的に生成された説明">
            <a:extLst>
              <a:ext uri="{FF2B5EF4-FFF2-40B4-BE49-F238E27FC236}">
                <a16:creationId xmlns:a16="http://schemas.microsoft.com/office/drawing/2014/main" id="{3677314D-47C6-4722-3A26-6EF6E04E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73" y="491930"/>
            <a:ext cx="3150542" cy="5874140"/>
          </a:xfrm>
          <a:prstGeom prst="rect">
            <a:avLst/>
          </a:prstGeom>
        </p:spPr>
      </p:pic>
      <p:pic>
        <p:nvPicPr>
          <p:cNvPr id="13" name="図 12" descr="雪が降った山の景色&#10;&#10;自動的に生成された説明">
            <a:extLst>
              <a:ext uri="{FF2B5EF4-FFF2-40B4-BE49-F238E27FC236}">
                <a16:creationId xmlns:a16="http://schemas.microsoft.com/office/drawing/2014/main" id="{ECDB38DF-0707-89BF-DE13-DC5786104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33" y="934697"/>
            <a:ext cx="2898838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4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THS23 伏見和香奈</dc:creator>
  <cp:lastModifiedBy>THS23 伏見和香奈</cp:lastModifiedBy>
  <cp:revision>2</cp:revision>
  <dcterms:created xsi:type="dcterms:W3CDTF">2024-04-01T05:10:20Z</dcterms:created>
  <dcterms:modified xsi:type="dcterms:W3CDTF">2024-04-01T05:14:08Z</dcterms:modified>
</cp:coreProperties>
</file>