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A7DD9-AF3B-4697-2C5E-F2ADF606E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1C6798-1A7D-AC65-5C6B-1D62C0F52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B2DD10-C6A8-A1A0-08B8-2C4B96B8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43F-0907-4C5E-85F6-5CE43AADEEFF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74A0E4-6DF6-050E-A0F4-58C907A0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11DBB-E743-0552-1FA5-D0D2791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5C8-6E18-4192-A6BE-21DBBEC50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51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BFC80-0672-3C07-57DE-A6E9796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82FA81-9672-74E0-E2ED-196D49D18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C4CADF-60ED-4A36-D97B-24482BE7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43F-0907-4C5E-85F6-5CE43AADEEFF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BA8FE-4334-E03C-B649-9446A9FE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39745-629B-213F-9624-2F7E1E35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5C8-6E18-4192-A6BE-21DBBEC50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3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302EC9-C755-C87D-1E29-F331286D7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DF6BB4-A271-83AD-F23F-EF9146571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192E56-68EC-C201-9882-C86EB75D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43F-0907-4C5E-85F6-5CE43AADEEFF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430C8-6D30-5A9E-CF2B-D092D687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8E2ADA-328D-5CFD-FE62-E2EA6DB9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5C8-6E18-4192-A6BE-21DBBEC50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0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B0850-25A0-93D1-F986-78F53DC6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A6D23-323A-A2D9-FE42-2FA00451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1DD8CC-0778-AA61-01EA-09AC03AC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43F-0907-4C5E-85F6-5CE43AADEEFF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2587FE-AC9E-DBDB-FB98-9D58AFB9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C2F138-CAA5-9A0D-CDAD-715DD61C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5C8-6E18-4192-A6BE-21DBBEC50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32D4D-14A9-572F-119E-E79D4066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70A6D1-DA0A-C3C2-5BC4-0C4570F5F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EF05D-2D13-E13B-872B-90F7549B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43F-0907-4C5E-85F6-5CE43AADEEFF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534B15-7BD5-94CE-7D4A-6DC58169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030133-481C-390C-EEAA-DB41CD70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5C8-6E18-4192-A6BE-21DBBEC50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43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BB923-242B-F1DA-030D-DF638C03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21294F-80E0-2589-B9EB-1760B7F92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404C2D-53A9-9739-E420-9B0155EBA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030CE-83FD-7988-23CC-84C7D511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43F-0907-4C5E-85F6-5CE43AADEEFF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208AFB-9932-CBCB-9BAC-F141CC7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6CB857-664A-CC64-486F-69804232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5C8-6E18-4192-A6BE-21DBBEC50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68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2E405-A286-3A84-4D32-E1BED4D0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3D46B2-1352-AAE1-F019-1DF1EF3B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06DC93-BA73-4590-E911-95999B60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E93D7C-825E-8B74-9CE2-47927C633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5B7E0B-DE3F-86BE-E0B4-9949E2534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A5CE74-6048-E97F-C747-48530237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43F-0907-4C5E-85F6-5CE43AADEEFF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094CFC-42BA-E726-CAF6-63F077AE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D30DE1-57F8-67F7-4479-008563F6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5C8-6E18-4192-A6BE-21DBBEC50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67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F537A-A6B3-D248-FD3A-72DF2D33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3AC82C-32DE-2DA7-1BA1-229E3D95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43F-0907-4C5E-85F6-5CE43AADEEFF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688208-B99A-43A8-1C19-FE65C1BB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084987-147A-9D9A-6204-589B205B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5C8-6E18-4192-A6BE-21DBBEC50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87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DAA7A5-060B-EC4A-3B72-FE2362CC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43F-0907-4C5E-85F6-5CE43AADEEFF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B8B4CD-2EFF-514E-FE3E-06D005C9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0A3FF8-736C-7001-BBAC-D3C37CE7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5C8-6E18-4192-A6BE-21DBBEC50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4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91E17-6D4E-6FE7-9436-175D565A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649750-1AF6-D0B5-220D-6235A9B3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5EB64-12DD-EE82-1BC3-99892CC9B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3C8F21-94AF-B73D-00C8-E30B526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43F-0907-4C5E-85F6-5CE43AADEEFF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D2DA85-2B08-C28F-43B4-AF99F631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7272E1-C3CA-B885-EA75-5B3F5B86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5C8-6E18-4192-A6BE-21DBBEC50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4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1E507-BB7D-B574-1F8A-BF478148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7C4D06-F7A8-7DB4-CF28-FFB7C0CDF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B77C07-1A2F-4309-76E3-D779EC673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A8F737-36E0-0CF4-EFAD-E876D0A4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43F-0907-4C5E-85F6-5CE43AADEEFF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9CF237-B6FB-AC74-D86A-CE052474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02015F-44C3-F89F-FD78-D58EEC72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C5C8-6E18-4192-A6BE-21DBBEC50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43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C07975-C818-3B09-6EED-C5114036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CD3F08-2F09-115B-6EB1-231FEF994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389ABB-FC8E-EB5F-A7BF-9779CBDC7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443F-0907-4C5E-85F6-5CE43AADEEFF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BB3763-FD0C-061D-B745-5DEF2A3D2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40753-74BF-66EE-04E3-9A93080F8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C5C8-6E18-4192-A6BE-21DBBEC50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16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B0C8E0-CCA5-1F0A-D301-D3123F9DFD1D}"/>
              </a:ext>
            </a:extLst>
          </p:cNvPr>
          <p:cNvSpPr txBox="1"/>
          <p:nvPr/>
        </p:nvSpPr>
        <p:spPr>
          <a:xfrm>
            <a:off x="630621" y="709448"/>
            <a:ext cx="4094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dirty="0"/>
              <a:t>Excel</a:t>
            </a:r>
            <a:r>
              <a:rPr kumimoji="1" lang="ja-JP" altLang="en-US" dirty="0"/>
              <a:t>を起動する　⇒　オプション</a:t>
            </a:r>
            <a:endParaRPr kumimoji="1" lang="en-US" altLang="ja-JP" dirty="0"/>
          </a:p>
          <a:p>
            <a:pPr marL="342900" indent="-342900">
              <a:buAutoNum type="arabicPeriod"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F185658-A27A-2F01-3188-1BA2326D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41" y="1150827"/>
            <a:ext cx="4629150" cy="48768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612AEC8-6DDB-5C87-123F-23AC52EC0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488" y="1314450"/>
            <a:ext cx="4895850" cy="42291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78FE3A-697E-6FB5-F216-9461CBC1C805}"/>
              </a:ext>
            </a:extLst>
          </p:cNvPr>
          <p:cNvSpPr txBox="1"/>
          <p:nvPr/>
        </p:nvSpPr>
        <p:spPr>
          <a:xfrm>
            <a:off x="5839109" y="668119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dirty="0"/>
              <a:t>トラストセンター　⇒　トラストセンターの設定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1F8B5B-8F8F-13EF-69DD-8F5F2D67B446}"/>
              </a:ext>
            </a:extLst>
          </p:cNvPr>
          <p:cNvSpPr/>
          <p:nvPr/>
        </p:nvSpPr>
        <p:spPr>
          <a:xfrm>
            <a:off x="9128234" y="4004441"/>
            <a:ext cx="1718442" cy="441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B44C2FC-6F82-8F6C-AE50-F6A4CD7F3FED}"/>
              </a:ext>
            </a:extLst>
          </p:cNvPr>
          <p:cNvSpPr/>
          <p:nvPr/>
        </p:nvSpPr>
        <p:spPr>
          <a:xfrm>
            <a:off x="6085513" y="4603531"/>
            <a:ext cx="1718442" cy="441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7A20912-EF51-8220-6731-EAE86B71A107}"/>
              </a:ext>
            </a:extLst>
          </p:cNvPr>
          <p:cNvSpPr/>
          <p:nvPr/>
        </p:nvSpPr>
        <p:spPr>
          <a:xfrm>
            <a:off x="330441" y="5486455"/>
            <a:ext cx="1718442" cy="441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58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C204D-4289-0868-B5A7-09778B782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F00B4E-099A-5714-9A24-923111B1337D}"/>
              </a:ext>
            </a:extLst>
          </p:cNvPr>
          <p:cNvSpPr txBox="1"/>
          <p:nvPr/>
        </p:nvSpPr>
        <p:spPr>
          <a:xfrm>
            <a:off x="630621" y="709448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3.  </a:t>
            </a:r>
            <a:r>
              <a:rPr lang="ja-JP" altLang="en-US" dirty="0"/>
              <a:t>マクロの設定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AA60DB3-9575-159F-9077-6FDF014F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62" y="1797268"/>
            <a:ext cx="6100942" cy="441927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C4BAD53-793E-36A7-70E2-171DF61DEC3C}"/>
              </a:ext>
            </a:extLst>
          </p:cNvPr>
          <p:cNvSpPr/>
          <p:nvPr/>
        </p:nvSpPr>
        <p:spPr>
          <a:xfrm>
            <a:off x="1244162" y="2987565"/>
            <a:ext cx="1718442" cy="441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EE57391-FD9B-B1D2-FADB-1DD72336B8AC}"/>
              </a:ext>
            </a:extLst>
          </p:cNvPr>
          <p:cNvCxnSpPr/>
          <p:nvPr/>
        </p:nvCxnSpPr>
        <p:spPr>
          <a:xfrm flipV="1">
            <a:off x="2962604" y="3704897"/>
            <a:ext cx="0" cy="472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A8E46E-1510-24F2-82D9-52218BDBF6AF}"/>
              </a:ext>
            </a:extLst>
          </p:cNvPr>
          <p:cNvSpPr txBox="1"/>
          <p:nvPr/>
        </p:nvSpPr>
        <p:spPr>
          <a:xfrm>
            <a:off x="2519280" y="4263673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チェックを入れて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10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祐介 森本</dc:creator>
  <cp:lastModifiedBy>祐介 森本</cp:lastModifiedBy>
  <cp:revision>1</cp:revision>
  <dcterms:created xsi:type="dcterms:W3CDTF">2024-02-17T05:17:33Z</dcterms:created>
  <dcterms:modified xsi:type="dcterms:W3CDTF">2024-02-17T05:20:39Z</dcterms:modified>
</cp:coreProperties>
</file>