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4"/>
  </p:notesMasterIdLst>
  <p:handoutMasterIdLst>
    <p:handoutMasterId r:id="rId15"/>
  </p:handoutMasterIdLst>
  <p:sldIdLst>
    <p:sldId id="259" r:id="rId2"/>
    <p:sldId id="273" r:id="rId3"/>
    <p:sldId id="266" r:id="rId4"/>
    <p:sldId id="267" r:id="rId5"/>
    <p:sldId id="268" r:id="rId6"/>
    <p:sldId id="265" r:id="rId7"/>
    <p:sldId id="274" r:id="rId8"/>
    <p:sldId id="270" r:id="rId9"/>
    <p:sldId id="271" r:id="rId10"/>
    <p:sldId id="276" r:id="rId11"/>
    <p:sldId id="275" r:id="rId12"/>
    <p:sldId id="272" r:id="rId13"/>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1" d="100"/>
          <a:sy n="71" d="100"/>
        </p:scale>
        <p:origin x="78" y="174"/>
      </p:cViewPr>
      <p:guideLst/>
    </p:cSldViewPr>
  </p:slideViewPr>
  <p:notesTextViewPr>
    <p:cViewPr>
      <p:scale>
        <a:sx n="1" d="1"/>
        <a:sy n="1" d="1"/>
      </p:scale>
      <p:origin x="0" y="0"/>
    </p:cViewPr>
  </p:notesTextViewPr>
  <p:notesViewPr>
    <p:cSldViewPr snapToGrid="0">
      <p:cViewPr varScale="1">
        <p:scale>
          <a:sx n="88" d="100"/>
          <a:sy n="88"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387AE4-1373-4E41-B685-AE3E4B1590A5}" type="datetime1">
              <a:rPr lang="ja-JP" altLang="en-US" smtClean="0">
                <a:latin typeface="Meiryo UI" panose="020B0604030504040204" pitchFamily="50" charset="-128"/>
                <a:ea typeface="Meiryo UI" panose="020B0604030504040204" pitchFamily="50" charset="-128"/>
              </a:rPr>
              <a:t>2020/1/21</a:t>
            </a:fld>
            <a:endParaRPr lang="en-US" altLang="ja-JP">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173FB42-312D-429D-A89D-91E21C85F0BA}"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4406AE76-CFC1-432A-9729-D7FEC359ABE6}" type="datetime1">
              <a:rPr lang="ja-JP" altLang="en-US" noProof="0" smtClean="0"/>
              <a:t>2020/1/21</a:t>
            </a:fld>
            <a:endParaRPr lang="ja-JP" altLang="en-US" noProof="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37809D77-6270-417D-B912-9E40620F0D03}" type="slidenum">
              <a:rPr lang="en-US" altLang="ja-JP" noProof="0" smtClean="0"/>
              <a:pPr/>
              <a:t>‹#›</a:t>
            </a:fld>
            <a:endParaRPr lang="ja-JP" altLang="en-US" noProof="0"/>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7809D77-6270-417D-B912-9E40620F0D03}" type="slidenum">
              <a:rPr lang="en-US" altLang="ja-JP" smtClean="0"/>
              <a:pPr/>
              <a:t>1</a:t>
            </a:fld>
            <a:endParaRPr lang="ja-JP" altLang="en-US"/>
          </a:p>
        </p:txBody>
      </p:sp>
    </p:spTree>
    <p:extLst>
      <p:ext uri="{BB962C8B-B14F-4D97-AF65-F5344CB8AC3E}">
        <p14:creationId xmlns:p14="http://schemas.microsoft.com/office/powerpoint/2010/main" val="93603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0"/>
            <a:ext cx="10363200" cy="4267200"/>
          </a:xfrm>
        </p:spPr>
        <p:txBody>
          <a:bodyPr rtlCol="0" anchor="b">
            <a:noAutofit/>
          </a:bodyPr>
          <a:lstStyle>
            <a:lvl1pPr>
              <a:lnSpc>
                <a:spcPct val="100000"/>
              </a:lnSpc>
              <a:defRPr sz="6600">
                <a:solidFill>
                  <a:schemeClr val="accent1">
                    <a:lumMod val="50000"/>
                  </a:schemeClr>
                </a:solidFill>
              </a:defRPr>
            </a:lvl1pPr>
          </a:lstStyle>
          <a:p>
            <a:pPr rtl="0"/>
            <a:r>
              <a:rPr lang="ja-JP" altLang="en-US" noProof="0"/>
              <a:t>マスター タイトルの書式設定</a:t>
            </a:r>
          </a:p>
        </p:txBody>
      </p:sp>
      <p:sp>
        <p:nvSpPr>
          <p:cNvPr id="3" name="サブタイトル 2"/>
          <p:cNvSpPr>
            <a:spLocks noGrp="1"/>
          </p:cNvSpPr>
          <p:nvPr>
            <p:ph type="subTitle" idx="1"/>
          </p:nvPr>
        </p:nvSpPr>
        <p:spPr>
          <a:xfrm>
            <a:off x="1828800" y="4343399"/>
            <a:ext cx="8534400" cy="1219200"/>
          </a:xfrm>
        </p:spPr>
        <p:txBody>
          <a:bodyPr rtlCol="0">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a:t>マスター サブタイトルの書式設定</a:t>
            </a:r>
          </a:p>
        </p:txBody>
      </p:sp>
      <p:sp>
        <p:nvSpPr>
          <p:cNvPr id="9" name="フッター プレースホルダー 8"/>
          <p:cNvSpPr>
            <a:spLocks noGrp="1"/>
          </p:cNvSpPr>
          <p:nvPr>
            <p:ph type="ftr" sz="quarter" idx="12"/>
          </p:nvPr>
        </p:nvSpPr>
        <p:spPr/>
        <p:txBody>
          <a:bodyPr rtlCol="0"/>
          <a:lstStyle>
            <a:lvl1pPr>
              <a:defRPr>
                <a:solidFill>
                  <a:schemeClr val="tx2"/>
                </a:solidFill>
              </a:defRPr>
            </a:lvl1pPr>
          </a:lstStyle>
          <a:p>
            <a:pPr rtl="0"/>
            <a:r>
              <a:rPr lang="ja-JP" altLang="en-US" noProof="0"/>
              <a:t>フッターを追加</a:t>
            </a:r>
          </a:p>
        </p:txBody>
      </p:sp>
      <p:sp>
        <p:nvSpPr>
          <p:cNvPr id="7" name="日付プレースホルダー 6"/>
          <p:cNvSpPr>
            <a:spLocks noGrp="1"/>
          </p:cNvSpPr>
          <p:nvPr>
            <p:ph type="dt" sz="half" idx="10"/>
          </p:nvPr>
        </p:nvSpPr>
        <p:spPr/>
        <p:txBody>
          <a:bodyPr rtlCol="0"/>
          <a:lstStyle>
            <a:lvl1pPr>
              <a:defRPr>
                <a:solidFill>
                  <a:schemeClr val="tx2"/>
                </a:solidFill>
              </a:defRPr>
            </a:lvl1pPr>
          </a:lstStyle>
          <a:p>
            <a:pPr rtl="0"/>
            <a:fld id="{0DDE3939-EA67-4CCC-B310-6946731C146D}" type="datetime1">
              <a:rPr lang="ja-JP" altLang="en-US" noProof="0" smtClean="0"/>
              <a:t>2020/1/21</a:t>
            </a:fld>
            <a:endParaRPr lang="ja-JP" altLang="en-US" noProof="0"/>
          </a:p>
        </p:txBody>
      </p:sp>
      <p:sp>
        <p:nvSpPr>
          <p:cNvPr id="8" name="スライド番号プレースホルダー 7"/>
          <p:cNvSpPr>
            <a:spLocks noGrp="1"/>
          </p:cNvSpPr>
          <p:nvPr>
            <p:ph type="sldNum" sz="quarter" idx="11"/>
          </p:nvPr>
        </p:nvSpPr>
        <p:spPr/>
        <p:txBody>
          <a:bodyPr rtlCol="0"/>
          <a:lstStyle>
            <a:lvl1pPr>
              <a:defRPr>
                <a:solidFill>
                  <a:schemeClr val="tx2"/>
                </a:solidFill>
              </a:defRPr>
            </a:lvl1pPr>
          </a:lstStyle>
          <a:p>
            <a:pPr rtl="0"/>
            <a:fld id="{401CF334-2D5C-4859-84A6-CA7E6E43FAEB}" type="slidenum">
              <a:rPr lang="en-US" altLang="ja-JP" noProof="0" smtClean="0"/>
              <a:pPr/>
              <a:t>‹#›</a:t>
            </a:fld>
            <a:endParaRPr lang="ja-JP" altLang="en-US" noProof="0"/>
          </a:p>
        </p:txBody>
      </p:sp>
    </p:spTree>
    <p:extLst>
      <p:ext uri="{BB962C8B-B14F-4D97-AF65-F5344CB8AC3E}">
        <p14:creationId xmlns:p14="http://schemas.microsoft.com/office/powerpoint/2010/main" val="285672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p:txBody>
          <a:bodyPr vert="eaVert"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p:cNvSpPr>
            <a:spLocks noGrp="1"/>
          </p:cNvSpPr>
          <p:nvPr>
            <p:ph type="ftr" sz="quarter" idx="11"/>
          </p:nvPr>
        </p:nvSpPr>
        <p:spPr/>
        <p:txBody>
          <a:bodyPr rtlCol="0"/>
          <a:lstStyle>
            <a:lvl1pPr>
              <a:defRPr>
                <a:solidFill>
                  <a:schemeClr val="tx2"/>
                </a:solidFill>
              </a:defRPr>
            </a:lvl1pPr>
          </a:lstStyle>
          <a:p>
            <a:pPr rtl="0"/>
            <a:r>
              <a:rPr lang="ja-JP" altLang="en-US" noProof="0"/>
              <a:t>フッターを追加</a:t>
            </a:r>
          </a:p>
        </p:txBody>
      </p:sp>
      <p:sp>
        <p:nvSpPr>
          <p:cNvPr id="4" name="日付プレースホルダー 3"/>
          <p:cNvSpPr>
            <a:spLocks noGrp="1"/>
          </p:cNvSpPr>
          <p:nvPr>
            <p:ph type="dt" sz="half" idx="10"/>
          </p:nvPr>
        </p:nvSpPr>
        <p:spPr/>
        <p:txBody>
          <a:bodyPr rtlCol="0"/>
          <a:lstStyle>
            <a:lvl1pPr>
              <a:defRPr>
                <a:solidFill>
                  <a:schemeClr val="tx2"/>
                </a:solidFill>
              </a:defRPr>
            </a:lvl1pPr>
          </a:lstStyle>
          <a:p>
            <a:pPr rtl="0"/>
            <a:fld id="{FE7EEEDE-86D0-466A-A090-30100721A816}" type="datetime1">
              <a:rPr lang="ja-JP" altLang="en-US" noProof="0" smtClean="0"/>
              <a:t>2020/1/21</a:t>
            </a:fld>
            <a:endParaRPr lang="ja-JP" altLang="en-US" noProof="0"/>
          </a:p>
        </p:txBody>
      </p:sp>
      <p:sp>
        <p:nvSpPr>
          <p:cNvPr id="6" name="スライド番号プレースホルダー 5"/>
          <p:cNvSpPr>
            <a:spLocks noGrp="1"/>
          </p:cNvSpPr>
          <p:nvPr>
            <p:ph type="sldNum" sz="quarter" idx="12"/>
          </p:nvPr>
        </p:nvSpPr>
        <p:spPr/>
        <p:txBody>
          <a:bodyPr rtlCol="0"/>
          <a:lstStyle>
            <a:lvl1pPr>
              <a:defRPr>
                <a:solidFill>
                  <a:schemeClr val="tx2"/>
                </a:solidFill>
              </a:defRPr>
            </a:lvl1pPr>
          </a:lstStyle>
          <a:p>
            <a:pPr rtl="0"/>
            <a:fld id="{401CF334-2D5C-4859-84A6-CA7E6E43FAEB}" type="slidenum">
              <a:rPr lang="en-US" altLang="ja-JP" noProof="0" smtClean="0"/>
              <a:pPr/>
              <a:t>‹#›</a:t>
            </a:fld>
            <a:endParaRPr lang="ja-JP" altLang="en-US" noProof="0"/>
          </a:p>
        </p:txBody>
      </p:sp>
    </p:spTree>
    <p:extLst>
      <p:ext uri="{BB962C8B-B14F-4D97-AF65-F5344CB8AC3E}">
        <p14:creationId xmlns:p14="http://schemas.microsoft.com/office/powerpoint/2010/main" val="32882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4983161"/>
          </a:xfrm>
        </p:spPr>
        <p:txBody>
          <a:bodyPr vert="eaVert" rtlCol="0"/>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a:xfrm>
            <a:off x="609600" y="274639"/>
            <a:ext cx="8026400" cy="4983161"/>
          </a:xfrm>
        </p:spPr>
        <p:txBody>
          <a:bodyPr vert="eaVert"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p:cNvSpPr>
            <a:spLocks noGrp="1"/>
          </p:cNvSpPr>
          <p:nvPr>
            <p:ph type="ftr" sz="quarter" idx="11"/>
          </p:nvPr>
        </p:nvSpPr>
        <p:spPr/>
        <p:txBody>
          <a:bodyPr rtlCol="0"/>
          <a:lstStyle>
            <a:lvl1pPr>
              <a:defRPr>
                <a:solidFill>
                  <a:schemeClr val="tx2"/>
                </a:solidFill>
              </a:defRPr>
            </a:lvl1pPr>
          </a:lstStyle>
          <a:p>
            <a:pPr rtl="0"/>
            <a:r>
              <a:rPr lang="ja-JP" altLang="en-US" noProof="0"/>
              <a:t>フッターを追加</a:t>
            </a:r>
          </a:p>
        </p:txBody>
      </p:sp>
      <p:sp>
        <p:nvSpPr>
          <p:cNvPr id="4" name="日付プレースホルダー 3"/>
          <p:cNvSpPr>
            <a:spLocks noGrp="1"/>
          </p:cNvSpPr>
          <p:nvPr>
            <p:ph type="dt" sz="half" idx="10"/>
          </p:nvPr>
        </p:nvSpPr>
        <p:spPr/>
        <p:txBody>
          <a:bodyPr rtlCol="0"/>
          <a:lstStyle>
            <a:lvl1pPr>
              <a:defRPr>
                <a:solidFill>
                  <a:schemeClr val="tx2"/>
                </a:solidFill>
              </a:defRPr>
            </a:lvl1pPr>
          </a:lstStyle>
          <a:p>
            <a:pPr rtl="0"/>
            <a:fld id="{8FFA1C2D-C0F3-4280-8723-AF8AA45EDAAD}" type="datetime1">
              <a:rPr lang="ja-JP" altLang="en-US" noProof="0" smtClean="0"/>
              <a:t>2020/1/21</a:t>
            </a:fld>
            <a:endParaRPr lang="ja-JP" altLang="en-US" noProof="0"/>
          </a:p>
        </p:txBody>
      </p:sp>
      <p:sp>
        <p:nvSpPr>
          <p:cNvPr id="6" name="スライド番号プレースホルダー 5"/>
          <p:cNvSpPr>
            <a:spLocks noGrp="1"/>
          </p:cNvSpPr>
          <p:nvPr>
            <p:ph type="sldNum" sz="quarter" idx="12"/>
          </p:nvPr>
        </p:nvSpPr>
        <p:spPr/>
        <p:txBody>
          <a:bodyPr rtlCol="0"/>
          <a:lstStyle>
            <a:lvl1pPr>
              <a:defRPr>
                <a:solidFill>
                  <a:schemeClr val="tx2"/>
                </a:solidFill>
              </a:defRPr>
            </a:lvl1pPr>
          </a:lstStyle>
          <a:p>
            <a:pPr rtl="0"/>
            <a:fld id="{401CF334-2D5C-4859-84A6-CA7E6E43FAEB}" type="slidenum">
              <a:rPr lang="en-US" altLang="ja-JP" noProof="0" smtClean="0"/>
              <a:pPr/>
              <a:t>‹#›</a:t>
            </a:fld>
            <a:endParaRPr lang="ja-JP" altLang="en-US" noProof="0"/>
          </a:p>
        </p:txBody>
      </p:sp>
    </p:spTree>
    <p:extLst>
      <p:ext uri="{BB962C8B-B14F-4D97-AF65-F5344CB8AC3E}">
        <p14:creationId xmlns:p14="http://schemas.microsoft.com/office/powerpoint/2010/main" val="421880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idx="1"/>
          </p:nvPr>
        </p:nvSpPr>
        <p:spPr/>
        <p:txBody>
          <a:bodyPr rtlCol="0"/>
          <a:lstStyle>
            <a:lvl5pPr>
              <a:defRPr/>
            </a:lvl5pPr>
            <a:lvl6pPr>
              <a:defRPr/>
            </a:lvl6pPr>
            <a:lvl7pPr>
              <a:defRPr/>
            </a:lvl7pPr>
            <a:lvl8pPr>
              <a:defRPr/>
            </a:lvl8pPr>
            <a:lvl9pPr>
              <a:buFont typeface="Arial" pitchFamily="34" charset="0"/>
              <a:buChar char="•"/>
              <a:defRPr/>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p:cNvSpPr>
            <a:spLocks noGrp="1"/>
          </p:cNvSpPr>
          <p:nvPr>
            <p:ph type="ftr" sz="quarter" idx="11"/>
          </p:nvPr>
        </p:nvSpPr>
        <p:spPr/>
        <p:txBody>
          <a:bodyPr rtlCol="0"/>
          <a:lstStyle/>
          <a:p>
            <a:pPr rtl="0"/>
            <a:r>
              <a:rPr lang="ja-JP" altLang="en-US" noProof="0"/>
              <a:t>フッターを追加</a:t>
            </a:r>
          </a:p>
        </p:txBody>
      </p:sp>
      <p:sp>
        <p:nvSpPr>
          <p:cNvPr id="4" name="日付プレースホルダー 3"/>
          <p:cNvSpPr>
            <a:spLocks noGrp="1"/>
          </p:cNvSpPr>
          <p:nvPr>
            <p:ph type="dt" sz="half" idx="10"/>
          </p:nvPr>
        </p:nvSpPr>
        <p:spPr/>
        <p:txBody>
          <a:bodyPr rtlCol="0"/>
          <a:lstStyle/>
          <a:p>
            <a:pPr rtl="0"/>
            <a:fld id="{57ED3A0F-6BDB-4F36-80E0-84C20860FE53}" type="datetime1">
              <a:rPr lang="ja-JP" altLang="en-US" noProof="0" smtClean="0"/>
              <a:t>2020/1/21</a:t>
            </a:fld>
            <a:endParaRPr lang="ja-JP" altLang="en-US" noProof="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Tree>
    <p:extLst>
      <p:ext uri="{BB962C8B-B14F-4D97-AF65-F5344CB8AC3E}">
        <p14:creationId xmlns:p14="http://schemas.microsoft.com/office/powerpoint/2010/main" val="26074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rtl="0"/>
            <a:r>
              <a:rPr lang="ja-JP" altLang="en-US" noProof="0"/>
              <a:t>マスター タイトルの書式設定</a:t>
            </a:r>
          </a:p>
        </p:txBody>
      </p:sp>
      <p:sp>
        <p:nvSpPr>
          <p:cNvPr id="3" name="テキスト プレースホルダー 2"/>
          <p:cNvSpPr>
            <a:spLocks noGrp="1"/>
          </p:cNvSpPr>
          <p:nvPr>
            <p:ph type="body" idx="1"/>
          </p:nvPr>
        </p:nvSpPr>
        <p:spPr>
          <a:xfrm>
            <a:off x="963084" y="2697163"/>
            <a:ext cx="10363200" cy="1131887"/>
          </a:xfrm>
        </p:spPr>
        <p:txBody>
          <a:bodyPr rtlCol="0"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sp>
        <p:nvSpPr>
          <p:cNvPr id="5" name="フッター プレースホルダー 4"/>
          <p:cNvSpPr>
            <a:spLocks noGrp="1"/>
          </p:cNvSpPr>
          <p:nvPr>
            <p:ph type="ftr" sz="quarter" idx="11"/>
          </p:nvPr>
        </p:nvSpPr>
        <p:spPr/>
        <p:txBody>
          <a:bodyPr rtlCol="0"/>
          <a:lstStyle/>
          <a:p>
            <a:pPr rtl="0"/>
            <a:r>
              <a:rPr lang="ja-JP" altLang="en-US" noProof="0"/>
              <a:t>フッターを追加</a:t>
            </a:r>
          </a:p>
        </p:txBody>
      </p:sp>
      <p:sp>
        <p:nvSpPr>
          <p:cNvPr id="4" name="日付プレースホルダー 3"/>
          <p:cNvSpPr>
            <a:spLocks noGrp="1"/>
          </p:cNvSpPr>
          <p:nvPr>
            <p:ph type="dt" sz="half" idx="10"/>
          </p:nvPr>
        </p:nvSpPr>
        <p:spPr/>
        <p:txBody>
          <a:bodyPr rtlCol="0"/>
          <a:lstStyle/>
          <a:p>
            <a:pPr rtl="0"/>
            <a:fld id="{57B19FEC-C8BF-4C59-915F-907E9EE09C77}" type="datetime1">
              <a:rPr lang="ja-JP" altLang="en-US" noProof="0" smtClean="0"/>
              <a:t>2020/1/21</a:t>
            </a:fld>
            <a:endParaRPr lang="ja-JP" altLang="en-US" noProof="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Tree>
    <p:extLst>
      <p:ext uri="{BB962C8B-B14F-4D97-AF65-F5344CB8AC3E}">
        <p14:creationId xmlns:p14="http://schemas.microsoft.com/office/powerpoint/2010/main" val="400380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9" name="コンテンツ プレースホルダー 8"/>
          <p:cNvSpPr>
            <a:spLocks noGrp="1"/>
          </p:cNvSpPr>
          <p:nvPr>
            <p:ph sz="quarter" idx="13"/>
          </p:nvPr>
        </p:nvSpPr>
        <p:spPr>
          <a:xfrm>
            <a:off x="612805" y="1828800"/>
            <a:ext cx="5388864" cy="3429255"/>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p:cNvSpPr>
            <a:spLocks noGrp="1"/>
          </p:cNvSpPr>
          <p:nvPr>
            <p:ph sz="half" idx="2"/>
          </p:nvPr>
        </p:nvSpPr>
        <p:spPr>
          <a:xfrm>
            <a:off x="6197600" y="1828785"/>
            <a:ext cx="5384800" cy="3429015"/>
          </a:xfrm>
        </p:spPr>
        <p:txBody>
          <a:bodyPr rtlCol="0"/>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11"/>
          </p:nvPr>
        </p:nvSpPr>
        <p:spPr/>
        <p:txBody>
          <a:bodyPr rtlCol="0"/>
          <a:lstStyle>
            <a:lvl1pPr>
              <a:defRPr>
                <a:solidFill>
                  <a:schemeClr val="tx2"/>
                </a:solidFill>
              </a:defRPr>
            </a:lvl1pPr>
          </a:lstStyle>
          <a:p>
            <a:pPr rtl="0"/>
            <a:r>
              <a:rPr lang="ja-JP" altLang="en-US" noProof="0"/>
              <a:t>フッターを追加</a:t>
            </a:r>
          </a:p>
        </p:txBody>
      </p:sp>
      <p:sp>
        <p:nvSpPr>
          <p:cNvPr id="5" name="日付プレースホルダー 4"/>
          <p:cNvSpPr>
            <a:spLocks noGrp="1"/>
          </p:cNvSpPr>
          <p:nvPr>
            <p:ph type="dt" sz="half" idx="10"/>
          </p:nvPr>
        </p:nvSpPr>
        <p:spPr/>
        <p:txBody>
          <a:bodyPr rtlCol="0"/>
          <a:lstStyle>
            <a:lvl1pPr>
              <a:defRPr>
                <a:solidFill>
                  <a:schemeClr val="tx2"/>
                </a:solidFill>
              </a:defRPr>
            </a:lvl1pPr>
          </a:lstStyle>
          <a:p>
            <a:pPr rtl="0"/>
            <a:fld id="{067B7BDE-E754-406B-AEE4-E99A49CA47E2}" type="datetime1">
              <a:rPr lang="ja-JP" altLang="en-US" noProof="0" smtClean="0"/>
              <a:t>2020/1/21</a:t>
            </a:fld>
            <a:endParaRPr lang="ja-JP" altLang="en-US" noProof="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401CF334-2D5C-4859-84A6-CA7E6E43FAEB}" type="slidenum">
              <a:rPr lang="en-US" altLang="ja-JP" noProof="0" smtClean="0"/>
              <a:pPr/>
              <a:t>‹#›</a:t>
            </a:fld>
            <a:endParaRPr lang="ja-JP" altLang="en-US" noProof="0"/>
          </a:p>
        </p:txBody>
      </p:sp>
    </p:spTree>
    <p:extLst>
      <p:ext uri="{BB962C8B-B14F-4D97-AF65-F5344CB8AC3E}">
        <p14:creationId xmlns:p14="http://schemas.microsoft.com/office/powerpoint/2010/main" val="267205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609600" y="1840825"/>
            <a:ext cx="5386917" cy="609600"/>
          </a:xfrm>
        </p:spPr>
        <p:txBody>
          <a:bodyPr rtlCol="0"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1" name="コンテンツ プレースホルダー 10"/>
          <p:cNvSpPr>
            <a:spLocks noGrp="1"/>
          </p:cNvSpPr>
          <p:nvPr>
            <p:ph sz="quarter" idx="13"/>
          </p:nvPr>
        </p:nvSpPr>
        <p:spPr>
          <a:xfrm>
            <a:off x="609600" y="2453473"/>
            <a:ext cx="5388864" cy="283403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テキスト プレースホルダー 4"/>
          <p:cNvSpPr>
            <a:spLocks noGrp="1"/>
          </p:cNvSpPr>
          <p:nvPr>
            <p:ph type="body" sz="quarter" idx="3"/>
          </p:nvPr>
        </p:nvSpPr>
        <p:spPr>
          <a:xfrm>
            <a:off x="6197601" y="1840825"/>
            <a:ext cx="5389033" cy="609600"/>
          </a:xfrm>
        </p:spPr>
        <p:txBody>
          <a:bodyPr rtlCol="0"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3" name="コンテンツ プレースホルダー 12"/>
          <p:cNvSpPr>
            <a:spLocks noGrp="1"/>
          </p:cNvSpPr>
          <p:nvPr>
            <p:ph sz="quarter" idx="14"/>
          </p:nvPr>
        </p:nvSpPr>
        <p:spPr>
          <a:xfrm>
            <a:off x="6201237" y="2453474"/>
            <a:ext cx="5388864" cy="2833709"/>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8" name="フッター プレースホルダー 7"/>
          <p:cNvSpPr>
            <a:spLocks noGrp="1"/>
          </p:cNvSpPr>
          <p:nvPr>
            <p:ph type="ftr" sz="quarter" idx="11"/>
          </p:nvPr>
        </p:nvSpPr>
        <p:spPr/>
        <p:txBody>
          <a:bodyPr rtlCol="0"/>
          <a:lstStyle/>
          <a:p>
            <a:pPr rtl="0"/>
            <a:r>
              <a:rPr lang="ja-JP" altLang="en-US" noProof="0"/>
              <a:t>フッターを追加</a:t>
            </a:r>
          </a:p>
        </p:txBody>
      </p:sp>
      <p:sp>
        <p:nvSpPr>
          <p:cNvPr id="7" name="日付プレースホルダー 6"/>
          <p:cNvSpPr>
            <a:spLocks noGrp="1"/>
          </p:cNvSpPr>
          <p:nvPr>
            <p:ph type="dt" sz="half" idx="10"/>
          </p:nvPr>
        </p:nvSpPr>
        <p:spPr/>
        <p:txBody>
          <a:bodyPr rtlCol="0"/>
          <a:lstStyle/>
          <a:p>
            <a:pPr rtl="0"/>
            <a:fld id="{43C8F258-B7F7-42B8-826D-CFC48FD29F8F}" type="datetime1">
              <a:rPr lang="ja-JP" altLang="en-US" noProof="0" smtClean="0"/>
              <a:t>2020/1/21</a:t>
            </a:fld>
            <a:endParaRPr lang="ja-JP" altLang="en-US" noProof="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Tree>
    <p:extLst>
      <p:ext uri="{BB962C8B-B14F-4D97-AF65-F5344CB8AC3E}">
        <p14:creationId xmlns:p14="http://schemas.microsoft.com/office/powerpoint/2010/main" val="25010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4" name="フッター プレースホルダー 3"/>
          <p:cNvSpPr>
            <a:spLocks noGrp="1"/>
          </p:cNvSpPr>
          <p:nvPr>
            <p:ph type="ftr" sz="quarter" idx="11"/>
          </p:nvPr>
        </p:nvSpPr>
        <p:spPr/>
        <p:txBody>
          <a:bodyPr rtlCol="0"/>
          <a:lstStyle/>
          <a:p>
            <a:pPr rtl="0"/>
            <a:r>
              <a:rPr lang="ja-JP" altLang="en-US" noProof="0"/>
              <a:t>フッターを追加</a:t>
            </a:r>
          </a:p>
        </p:txBody>
      </p:sp>
      <p:sp>
        <p:nvSpPr>
          <p:cNvPr id="3" name="日付プレースホルダー 2"/>
          <p:cNvSpPr>
            <a:spLocks noGrp="1"/>
          </p:cNvSpPr>
          <p:nvPr>
            <p:ph type="dt" sz="half" idx="10"/>
          </p:nvPr>
        </p:nvSpPr>
        <p:spPr/>
        <p:txBody>
          <a:bodyPr rtlCol="0"/>
          <a:lstStyle/>
          <a:p>
            <a:pPr rtl="0"/>
            <a:fld id="{F39708C1-72A9-4EDA-B060-C725F13DA80E}" type="datetime1">
              <a:rPr lang="ja-JP" altLang="en-US" noProof="0" smtClean="0"/>
              <a:t>2020/1/21</a:t>
            </a:fld>
            <a:endParaRPr lang="ja-JP" altLang="en-US" noProof="0"/>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Tree>
    <p:extLst>
      <p:ext uri="{BB962C8B-B14F-4D97-AF65-F5344CB8AC3E}">
        <p14:creationId xmlns:p14="http://schemas.microsoft.com/office/powerpoint/2010/main" val="4130002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1"/>
          </p:nvPr>
        </p:nvSpPr>
        <p:spPr/>
        <p:txBody>
          <a:bodyPr rtlCol="0"/>
          <a:lstStyle/>
          <a:p>
            <a:pPr rtl="0"/>
            <a:r>
              <a:rPr lang="ja-JP" altLang="en-US" noProof="0"/>
              <a:t>フッターを追加</a:t>
            </a:r>
          </a:p>
        </p:txBody>
      </p:sp>
      <p:sp>
        <p:nvSpPr>
          <p:cNvPr id="2" name="日付プレースホルダー 1"/>
          <p:cNvSpPr>
            <a:spLocks noGrp="1"/>
          </p:cNvSpPr>
          <p:nvPr>
            <p:ph type="dt" sz="half" idx="10"/>
          </p:nvPr>
        </p:nvSpPr>
        <p:spPr/>
        <p:txBody>
          <a:bodyPr rtlCol="0"/>
          <a:lstStyle/>
          <a:p>
            <a:pPr rtl="0"/>
            <a:fld id="{90BCDCB3-3371-463E-8B47-01867AF42011}" type="datetime1">
              <a:rPr lang="ja-JP" altLang="en-US" noProof="0" smtClean="0"/>
              <a:t>2020/1/21</a:t>
            </a:fld>
            <a:endParaRPr lang="ja-JP" altLang="en-US" noProof="0"/>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Tree>
    <p:extLst>
      <p:ext uri="{BB962C8B-B14F-4D97-AF65-F5344CB8AC3E}">
        <p14:creationId xmlns:p14="http://schemas.microsoft.com/office/powerpoint/2010/main" val="66943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876117" y="266700"/>
            <a:ext cx="4011084" cy="2095500"/>
          </a:xfrm>
        </p:spPr>
        <p:txBody>
          <a:bodyPr rtlCol="0" anchor="b"/>
          <a:lstStyle>
            <a:lvl1pPr algn="ctr">
              <a:lnSpc>
                <a:spcPct val="100000"/>
              </a:lnSpc>
              <a:defRPr sz="2800" b="0">
                <a:effectLst>
                  <a:outerShdw blurRad="50800" dist="25400" dir="5400000" algn="t" rotWithShape="0">
                    <a:prstClr val="black">
                      <a:alpha val="25000"/>
                    </a:prstClr>
                  </a:outerShdw>
                </a:effectLst>
              </a:defRPr>
            </a:lvl1pPr>
          </a:lstStyle>
          <a:p>
            <a:pPr rtl="0"/>
            <a:r>
              <a:rPr lang="ja-JP" altLang="en-US" noProof="0"/>
              <a:t>マスター タイトルの書式設定</a:t>
            </a:r>
          </a:p>
        </p:txBody>
      </p:sp>
      <p:sp>
        <p:nvSpPr>
          <p:cNvPr id="3" name="コンテンツ プレースホルダー 2"/>
          <p:cNvSpPr>
            <a:spLocks noGrp="1"/>
          </p:cNvSpPr>
          <p:nvPr>
            <p:ph idx="1"/>
          </p:nvPr>
        </p:nvSpPr>
        <p:spPr>
          <a:xfrm>
            <a:off x="958850" y="273052"/>
            <a:ext cx="6661151" cy="4984748"/>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p:cNvSpPr>
            <a:spLocks noGrp="1"/>
          </p:cNvSpPr>
          <p:nvPr>
            <p:ph type="body" sz="half" idx="2"/>
          </p:nvPr>
        </p:nvSpPr>
        <p:spPr>
          <a:xfrm>
            <a:off x="7876117" y="2438401"/>
            <a:ext cx="4011084" cy="2819399"/>
          </a:xfrm>
        </p:spPr>
        <p:txBody>
          <a:bodyPr rtlCol="0">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6" name="フッター プレースホルダー 5"/>
          <p:cNvSpPr>
            <a:spLocks noGrp="1"/>
          </p:cNvSpPr>
          <p:nvPr>
            <p:ph type="ftr" sz="quarter" idx="11"/>
          </p:nvPr>
        </p:nvSpPr>
        <p:spPr/>
        <p:txBody>
          <a:bodyPr rtlCol="0"/>
          <a:lstStyle/>
          <a:p>
            <a:pPr rtl="0"/>
            <a:r>
              <a:rPr lang="ja-JP" altLang="en-US" noProof="0"/>
              <a:t>フッターを追加</a:t>
            </a:r>
          </a:p>
        </p:txBody>
      </p:sp>
      <p:sp>
        <p:nvSpPr>
          <p:cNvPr id="5" name="日付プレースホルダー 4"/>
          <p:cNvSpPr>
            <a:spLocks noGrp="1"/>
          </p:cNvSpPr>
          <p:nvPr>
            <p:ph type="dt" sz="half" idx="10"/>
          </p:nvPr>
        </p:nvSpPr>
        <p:spPr/>
        <p:txBody>
          <a:bodyPr rtlCol="0"/>
          <a:lstStyle/>
          <a:p>
            <a:pPr rtl="0"/>
            <a:fld id="{10CC7D7D-F9DD-4353-B669-390D7802FDA1}" type="datetime1">
              <a:rPr lang="ja-JP" altLang="en-US" noProof="0" smtClean="0"/>
              <a:t>2020/1/21</a:t>
            </a:fld>
            <a:endParaRPr lang="ja-JP" altLang="en-US" noProof="0"/>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a:p>
        </p:txBody>
      </p:sp>
    </p:spTree>
    <p:extLst>
      <p:ext uri="{BB962C8B-B14F-4D97-AF65-F5344CB8AC3E}">
        <p14:creationId xmlns:p14="http://schemas.microsoft.com/office/powerpoint/2010/main" val="376157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239435" y="228600"/>
            <a:ext cx="7615765" cy="895350"/>
          </a:xfrm>
        </p:spPr>
        <p:txBody>
          <a:bodyPr rtlCol="0" anchor="b"/>
          <a:lstStyle>
            <a:lvl1pPr algn="ctr">
              <a:lnSpc>
                <a:spcPct val="100000"/>
              </a:lnSpc>
              <a:defRPr sz="2800" b="0"/>
            </a:lvl1pPr>
          </a:lstStyle>
          <a:p>
            <a:pPr rtl="0"/>
            <a:r>
              <a:rPr lang="ja-JP" altLang="en-US" noProof="0"/>
              <a:t>マスター タイトルの書式設定</a:t>
            </a:r>
          </a:p>
        </p:txBody>
      </p:sp>
      <p:sp>
        <p:nvSpPr>
          <p:cNvPr id="3" name="図プレースホルダー 2" descr="画像を追加する空のプレースホルダー。プレースホルダーをクリックし、追加する画像を選択します"/>
          <p:cNvSpPr>
            <a:spLocks noGrp="1"/>
          </p:cNvSpPr>
          <p:nvPr>
            <p:ph type="pic" idx="1" hasCustomPrompt="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アイコンをクリックして画像を追加</a:t>
            </a:r>
          </a:p>
        </p:txBody>
      </p:sp>
      <p:sp>
        <p:nvSpPr>
          <p:cNvPr id="4" name="テキスト プレースホルダー 3"/>
          <p:cNvSpPr>
            <a:spLocks noGrp="1"/>
          </p:cNvSpPr>
          <p:nvPr>
            <p:ph type="body" sz="half" idx="2"/>
          </p:nvPr>
        </p:nvSpPr>
        <p:spPr>
          <a:xfrm>
            <a:off x="2239435" y="5579250"/>
            <a:ext cx="7615765" cy="533400"/>
          </a:xfrm>
        </p:spPr>
        <p:txBody>
          <a:bodyPr rtlCol="0">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6" name="フッター プレースホルダー 5"/>
          <p:cNvSpPr>
            <a:spLocks noGrp="1"/>
          </p:cNvSpPr>
          <p:nvPr>
            <p:ph type="ftr" sz="quarter" idx="11"/>
          </p:nvPr>
        </p:nvSpPr>
        <p:spPr/>
        <p:txBody>
          <a:bodyPr rtlCol="0"/>
          <a:lstStyle>
            <a:lvl1pPr>
              <a:defRPr>
                <a:solidFill>
                  <a:schemeClr val="tx2"/>
                </a:solidFill>
              </a:defRPr>
            </a:lvl1pPr>
          </a:lstStyle>
          <a:p>
            <a:pPr rtl="0"/>
            <a:r>
              <a:rPr lang="ja-JP" altLang="en-US" noProof="0"/>
              <a:t>フッターを追加</a:t>
            </a:r>
          </a:p>
        </p:txBody>
      </p:sp>
      <p:sp>
        <p:nvSpPr>
          <p:cNvPr id="5" name="日付プレースホルダー 4"/>
          <p:cNvSpPr>
            <a:spLocks noGrp="1"/>
          </p:cNvSpPr>
          <p:nvPr>
            <p:ph type="dt" sz="half" idx="10"/>
          </p:nvPr>
        </p:nvSpPr>
        <p:spPr/>
        <p:txBody>
          <a:bodyPr rtlCol="0"/>
          <a:lstStyle>
            <a:lvl1pPr>
              <a:defRPr>
                <a:solidFill>
                  <a:schemeClr val="tx2"/>
                </a:solidFill>
              </a:defRPr>
            </a:lvl1pPr>
          </a:lstStyle>
          <a:p>
            <a:pPr rtl="0"/>
            <a:fld id="{0289032F-A961-46A5-BBEA-0667DDAB3AF2}" type="datetime1">
              <a:rPr lang="ja-JP" altLang="en-US" noProof="0" smtClean="0"/>
              <a:t>2020/1/21</a:t>
            </a:fld>
            <a:endParaRPr lang="ja-JP" altLang="en-US" noProof="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401CF334-2D5C-4859-84A6-CA7E6E43FAEB}" type="slidenum">
              <a:rPr lang="en-US" altLang="ja-JP" noProof="0" smtClean="0"/>
              <a:pPr/>
              <a:t>‹#›</a:t>
            </a:fld>
            <a:endParaRPr lang="ja-JP" altLang="en-US" noProof="0"/>
          </a:p>
        </p:txBody>
      </p:sp>
    </p:spTree>
    <p:extLst>
      <p:ext uri="{BB962C8B-B14F-4D97-AF65-F5344CB8AC3E}">
        <p14:creationId xmlns:p14="http://schemas.microsoft.com/office/powerpoint/2010/main" val="13371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フッター プレースホルダー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Meiryo UI" panose="020B0604030504040204" pitchFamily="50" charset="-128"/>
                <a:ea typeface="Meiryo UI" panose="020B0604030504040204" pitchFamily="50" charset="-128"/>
              </a:defRPr>
            </a:lvl1pPr>
          </a:lstStyle>
          <a:p>
            <a:r>
              <a:rPr lang="ja-JP" altLang="en-US" noProof="0" dirty="0"/>
              <a:t>フッターを追加</a:t>
            </a:r>
          </a:p>
        </p:txBody>
      </p:sp>
      <p:sp>
        <p:nvSpPr>
          <p:cNvPr id="4" name="日付プレースホルダー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Meiryo UI" panose="020B0604030504040204" pitchFamily="50" charset="-128"/>
                <a:ea typeface="Meiryo UI" panose="020B0604030504040204" pitchFamily="50" charset="-128"/>
              </a:defRPr>
            </a:lvl1pPr>
          </a:lstStyle>
          <a:p>
            <a:fld id="{2BE62752-008A-470C-A168-681295152ED9}" type="datetime1">
              <a:rPr lang="ja-JP" altLang="en-US" noProof="0" smtClean="0"/>
              <a:t>2020/1/21</a:t>
            </a:fld>
            <a:endParaRPr lang="ja-JP" altLang="en-US" noProof="0" dirty="0"/>
          </a:p>
        </p:txBody>
      </p:sp>
      <p:sp>
        <p:nvSpPr>
          <p:cNvPr id="6" name="スライド番号プレースホルダー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Meiryo UI" panose="020B0604030504040204" pitchFamily="50" charset="-128"/>
                <a:ea typeface="Meiryo UI" panose="020B0604030504040204" pitchFamily="50" charset="-128"/>
              </a:defRPr>
            </a:lvl1pPr>
          </a:lstStyle>
          <a:p>
            <a:fld id="{401CF334-2D5C-4859-84A6-CA7E6E43FAEB}" type="slidenum">
              <a:rPr lang="en-US" altLang="ja-JP" noProof="0" smtClean="0"/>
              <a:pPr/>
              <a:t>‹#›</a:t>
            </a:fld>
            <a:endParaRPr lang="ja-JP" altLang="en-US" noProof="0" dirty="0"/>
          </a:p>
        </p:txBody>
      </p:sp>
      <p:grpSp>
        <p:nvGrpSpPr>
          <p:cNvPr id="7" name="グループ 6" descr="海辺の低木">
            <a:extLst>
              <a:ext uri="{FF2B5EF4-FFF2-40B4-BE49-F238E27FC236}">
                <a16:creationId xmlns:a16="http://schemas.microsoft.com/office/drawing/2014/main" id="{32ABC1A6-8856-41D7-BF42-7ED8D4AC1C81}"/>
              </a:ext>
            </a:extLst>
          </p:cNvPr>
          <p:cNvGrpSpPr/>
          <p:nvPr userDrawn="1"/>
        </p:nvGrpSpPr>
        <p:grpSpPr>
          <a:xfrm>
            <a:off x="11112" y="4291013"/>
            <a:ext cx="12180887" cy="2589212"/>
            <a:chOff x="11112" y="4291013"/>
            <a:chExt cx="12180887" cy="2589212"/>
          </a:xfrm>
        </p:grpSpPr>
        <p:sp>
          <p:nvSpPr>
            <p:cNvPr id="8" name="円/楕円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800" noProof="0" dirty="0">
                <a:solidFill>
                  <a:schemeClr val="tx2"/>
                </a:solidFill>
                <a:latin typeface="Meiryo UI" panose="020B0604030504040204" pitchFamily="50" charset="-128"/>
                <a:ea typeface="Meiryo UI" panose="020B0604030504040204" pitchFamily="50" charset="-128"/>
              </a:endParaRPr>
            </a:p>
          </p:txBody>
        </p:sp>
        <p:sp>
          <p:nvSpPr>
            <p:cNvPr id="10" name="フリーフォーム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nvGrpSpPr>
            <p:cNvPr id="11" name="グループ 68"/>
            <p:cNvGrpSpPr>
              <a:grpSpLocks/>
            </p:cNvGrpSpPr>
            <p:nvPr/>
          </p:nvGrpSpPr>
          <p:grpSpPr bwMode="auto">
            <a:xfrm>
              <a:off x="68263" y="4291013"/>
              <a:ext cx="2384425" cy="2447925"/>
              <a:chOff x="43" y="2703"/>
              <a:chExt cx="1502" cy="1542"/>
            </a:xfrm>
          </p:grpSpPr>
          <p:grpSp>
            <p:nvGrpSpPr>
              <p:cNvPr id="55" name="グループ 28"/>
              <p:cNvGrpSpPr>
                <a:grpSpLocks/>
              </p:cNvGrpSpPr>
              <p:nvPr/>
            </p:nvGrpSpPr>
            <p:grpSpPr bwMode="auto">
              <a:xfrm>
                <a:off x="106" y="2703"/>
                <a:ext cx="1387" cy="1542"/>
                <a:chOff x="106" y="2703"/>
                <a:chExt cx="1387" cy="1542"/>
              </a:xfrm>
            </p:grpSpPr>
            <p:grpSp>
              <p:nvGrpSpPr>
                <p:cNvPr id="95" name="グループ 5"/>
                <p:cNvGrpSpPr>
                  <a:grpSpLocks/>
                </p:cNvGrpSpPr>
                <p:nvPr/>
              </p:nvGrpSpPr>
              <p:grpSpPr bwMode="auto">
                <a:xfrm>
                  <a:off x="506" y="3583"/>
                  <a:ext cx="135" cy="584"/>
                  <a:chOff x="506" y="3583"/>
                  <a:chExt cx="135" cy="584"/>
                </a:xfrm>
              </p:grpSpPr>
              <p:sp>
                <p:nvSpPr>
                  <p:cNvPr id="118" name="フリーフォーム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19" name="フリーフォーム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grpSp>
              <p:nvGrpSpPr>
                <p:cNvPr id="96" name="グループ 8"/>
                <p:cNvGrpSpPr>
                  <a:grpSpLocks/>
                </p:cNvGrpSpPr>
                <p:nvPr/>
              </p:nvGrpSpPr>
              <p:grpSpPr bwMode="auto">
                <a:xfrm>
                  <a:off x="243" y="3542"/>
                  <a:ext cx="270" cy="631"/>
                  <a:chOff x="243" y="3542"/>
                  <a:chExt cx="270" cy="631"/>
                </a:xfrm>
              </p:grpSpPr>
              <p:sp>
                <p:nvSpPr>
                  <p:cNvPr id="116" name="フリーフォーム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17" name="フリーフォーム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sp>
              <p:nvSpPr>
                <p:cNvPr id="97" name="フリーフォーム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98" name="フリーフォーム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99" name="フリーフォーム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nvGrpSpPr>
                <p:cNvPr id="100" name="グループ 16"/>
                <p:cNvGrpSpPr>
                  <a:grpSpLocks/>
                </p:cNvGrpSpPr>
                <p:nvPr/>
              </p:nvGrpSpPr>
              <p:grpSpPr bwMode="auto">
                <a:xfrm>
                  <a:off x="193" y="2703"/>
                  <a:ext cx="152" cy="1529"/>
                  <a:chOff x="193" y="2703"/>
                  <a:chExt cx="152" cy="1529"/>
                </a:xfrm>
              </p:grpSpPr>
              <p:sp>
                <p:nvSpPr>
                  <p:cNvPr id="112" name="フリーフォーム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13" name="フリーフォーム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14" name="フリーフォーム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15" name="フリーフォーム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sp>
              <p:nvSpPr>
                <p:cNvPr id="101" name="フリーフォーム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02" name="フリーフォーム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03" name="フリーフォーム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04" name="フリーフォーム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05" name="フリーフォーム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06" name="フリーフォーム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07" name="フリーフォーム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08" name="フリーフォーム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09" name="フリーフォーム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10" name="フリーフォーム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11" name="フリーフォーム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sp>
            <p:nvSpPr>
              <p:cNvPr id="56" name="フリーフォーム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nvGrpSpPr>
              <p:cNvPr id="57" name="グループ 33"/>
              <p:cNvGrpSpPr>
                <a:grpSpLocks/>
              </p:cNvGrpSpPr>
              <p:nvPr/>
            </p:nvGrpSpPr>
            <p:grpSpPr bwMode="auto">
              <a:xfrm>
                <a:off x="454" y="3586"/>
                <a:ext cx="255" cy="498"/>
                <a:chOff x="454" y="3586"/>
                <a:chExt cx="255" cy="498"/>
              </a:xfrm>
            </p:grpSpPr>
            <p:sp>
              <p:nvSpPr>
                <p:cNvPr id="92" name="フリーフォーム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93" name="フリーフォーム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94" name="フリーフォーム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sp>
            <p:nvSpPr>
              <p:cNvPr id="58" name="フリーフォーム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59" name="フリーフォーム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nvGrpSpPr>
              <p:cNvPr id="60" name="グループ 38"/>
              <p:cNvGrpSpPr>
                <a:grpSpLocks/>
              </p:cNvGrpSpPr>
              <p:nvPr/>
            </p:nvGrpSpPr>
            <p:grpSpPr bwMode="auto">
              <a:xfrm>
                <a:off x="139" y="3607"/>
                <a:ext cx="217" cy="566"/>
                <a:chOff x="139" y="3607"/>
                <a:chExt cx="217" cy="566"/>
              </a:xfrm>
            </p:grpSpPr>
            <p:sp>
              <p:nvSpPr>
                <p:cNvPr id="90" name="フリーフォーム(F)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91" name="フリーフォーム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sp>
            <p:nvSpPr>
              <p:cNvPr id="61" name="フリーフォーム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nvGrpSpPr>
              <p:cNvPr id="62" name="グループ 47"/>
              <p:cNvGrpSpPr>
                <a:grpSpLocks/>
              </p:cNvGrpSpPr>
              <p:nvPr/>
            </p:nvGrpSpPr>
            <p:grpSpPr bwMode="auto">
              <a:xfrm>
                <a:off x="117" y="2718"/>
                <a:ext cx="332" cy="1514"/>
                <a:chOff x="117" y="2718"/>
                <a:chExt cx="332" cy="1514"/>
              </a:xfrm>
            </p:grpSpPr>
            <p:sp>
              <p:nvSpPr>
                <p:cNvPr id="83" name="フリーフォーム(F)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84" name="フリーフォーム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nvGrpSpPr>
                <p:cNvPr id="85" name="グループ 44"/>
                <p:cNvGrpSpPr>
                  <a:grpSpLocks/>
                </p:cNvGrpSpPr>
                <p:nvPr/>
              </p:nvGrpSpPr>
              <p:grpSpPr bwMode="auto">
                <a:xfrm>
                  <a:off x="231" y="2718"/>
                  <a:ext cx="218" cy="641"/>
                  <a:chOff x="231" y="2718"/>
                  <a:chExt cx="218" cy="641"/>
                </a:xfrm>
              </p:grpSpPr>
              <p:sp>
                <p:nvSpPr>
                  <p:cNvPr id="88" name="フリーフォーム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89" name="フリーフォーム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sp>
              <p:nvSpPr>
                <p:cNvPr id="86" name="フリーフォーム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87" name="フリーフォーム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sp>
            <p:nvSpPr>
              <p:cNvPr id="63" name="フリーフォーム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64" name="フリーフォーム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65" name="フリーフォーム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66" name="フリーフォーム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67" name="フリーフォーム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68" name="フリーフォーム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69" name="フリーフォーム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70" name="フリーフォーム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71" name="フリーフォーム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72" name="フリーフォーム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73" name="フリーフォーム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74" name="フリーフォーム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nvGrpSpPr>
              <p:cNvPr id="75" name="グループ 62"/>
              <p:cNvGrpSpPr>
                <a:grpSpLocks/>
              </p:cNvGrpSpPr>
              <p:nvPr/>
            </p:nvGrpSpPr>
            <p:grpSpPr bwMode="auto">
              <a:xfrm>
                <a:off x="487" y="3200"/>
                <a:ext cx="385" cy="440"/>
                <a:chOff x="487" y="3200"/>
                <a:chExt cx="385" cy="440"/>
              </a:xfrm>
            </p:grpSpPr>
            <p:sp>
              <p:nvSpPr>
                <p:cNvPr id="81" name="フリーフォーム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82" name="フリーフォーム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sp>
            <p:nvSpPr>
              <p:cNvPr id="76" name="フリーフォーム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77" name="フリーフォーム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78" name="フリーフォーム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79" name="フリーフォーム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80" name="フリーフォーム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grpSp>
          <p:nvGrpSpPr>
            <p:cNvPr id="12" name="グループ 111"/>
            <p:cNvGrpSpPr>
              <a:grpSpLocks/>
            </p:cNvGrpSpPr>
            <p:nvPr/>
          </p:nvGrpSpPr>
          <p:grpSpPr bwMode="auto">
            <a:xfrm>
              <a:off x="10057193" y="5283200"/>
              <a:ext cx="2032000" cy="1581150"/>
              <a:chOff x="4495" y="3328"/>
              <a:chExt cx="1280" cy="996"/>
            </a:xfrm>
          </p:grpSpPr>
          <p:grpSp>
            <p:nvGrpSpPr>
              <p:cNvPr id="13" name="グループ 84"/>
              <p:cNvGrpSpPr>
                <a:grpSpLocks/>
              </p:cNvGrpSpPr>
              <p:nvPr/>
            </p:nvGrpSpPr>
            <p:grpSpPr bwMode="auto">
              <a:xfrm>
                <a:off x="4636" y="3328"/>
                <a:ext cx="1056" cy="993"/>
                <a:chOff x="4636" y="3328"/>
                <a:chExt cx="1056" cy="993"/>
              </a:xfrm>
            </p:grpSpPr>
            <p:sp>
              <p:nvSpPr>
                <p:cNvPr id="40" name="フリーフォーム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41" name="フリーフォーム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42" name="フリーフォーム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43" name="フリーフォーム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44" name="フリーフォーム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45" name="フリーフォーム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46" name="フリーフォーム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47" name="フリーフォーム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48" name="フリーフォーム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49" name="フリーフォーム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50" name="フリーフォーム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51" name="フリーフォーム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52" name="フリーフォーム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53" name="フリーフォーム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54" name="フリーフォーム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sp>
            <p:nvSpPr>
              <p:cNvPr id="14" name="フリーフォーム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5" name="フリーフォーム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6" name="フリーフォーム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7" name="フリーフォーム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8" name="フリーフォーム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19" name="フリーフォーム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20" name="フリーフォーム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21" name="フリーフォーム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22" name="フリーフォーム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23" name="フリーフォーム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24" name="フリーフォーム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25" name="フリーフォーム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26" name="フリーフォーム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27" name="フリーフォーム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28" name="フリーフォーム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29" name="フリーフォーム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30" name="フリーフォーム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31" name="フリーフォーム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32" name="フリーフォーム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33" name="フリーフォーム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34" name="フリーフォーム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35" name="フリーフォーム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36" name="フリーフォーム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37" name="フリーフォーム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38" name="フリーフォーム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sp>
            <p:nvSpPr>
              <p:cNvPr id="39" name="フリーフォーム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ja-JP" altLang="en-US" noProof="0" dirty="0">
                  <a:latin typeface="Meiryo UI" panose="020B0604030504040204" pitchFamily="50" charset="-128"/>
                  <a:ea typeface="Meiryo UI" panose="020B0604030504040204" pitchFamily="50" charset="-128"/>
                </a:endParaRPr>
              </a:p>
            </p:txBody>
          </p:sp>
        </p:grpSp>
      </p:gr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ts val="5800"/>
        </a:lnSpc>
        <a:spcBef>
          <a:spcPct val="0"/>
        </a:spcBef>
        <a:buNone/>
        <a:defRPr kumimoji="1" sz="4800" kern="1200">
          <a:solidFill>
            <a:schemeClr val="accent1">
              <a:lumMod val="50000"/>
            </a:schemeClr>
          </a:solidFill>
          <a:effectLst>
            <a:outerShdw blurRad="63500" dist="38100" dir="5400000" algn="t" rotWithShape="0">
              <a:prstClr val="black">
                <a:alpha val="25000"/>
              </a:prstClr>
            </a:outerShdw>
          </a:effectLst>
          <a:latin typeface="Meiryo UI" panose="020B0604030504040204" pitchFamily="50" charset="-128"/>
          <a:ea typeface="Meiryo UI" panose="020B0604030504040204"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2400" kern="1200">
          <a:solidFill>
            <a:schemeClr val="tx2"/>
          </a:solidFill>
          <a:latin typeface="Meiryo UI" panose="020B0604030504040204" pitchFamily="50" charset="-128"/>
          <a:ea typeface="Meiryo UI" panose="020B0604030504040204" pitchFamily="50" charset="-128"/>
          <a:cs typeface="+mn-cs"/>
        </a:defRPr>
      </a:lvl1pPr>
      <a:lvl2pPr marL="742950" indent="-285750" algn="l" defTabSz="914400" rtl="0" eaLnBrk="1" latinLnBrk="0" hangingPunct="1">
        <a:spcBef>
          <a:spcPct val="20000"/>
        </a:spcBef>
        <a:buFont typeface="Courier New" pitchFamily="49" charset="0"/>
        <a:buChar char="o"/>
        <a:defRPr kumimoji="1" sz="1600" kern="1200">
          <a:solidFill>
            <a:schemeClr val="tx2"/>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spcBef>
          <a:spcPct val="20000"/>
        </a:spcBef>
        <a:buFont typeface="Arial" pitchFamily="34" charset="0"/>
        <a:buChar char="•"/>
        <a:defRPr kumimoji="1" sz="1600" kern="1200">
          <a:solidFill>
            <a:schemeClr val="tx2"/>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spcBef>
          <a:spcPct val="20000"/>
        </a:spcBef>
        <a:buFont typeface="Courier New" pitchFamily="49" charset="0"/>
        <a:buChar char="o"/>
        <a:defRPr kumimoji="1" sz="1600" kern="1200">
          <a:solidFill>
            <a:schemeClr val="tx2"/>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2"/>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kumimoji="1"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kumimoji="1"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ablemark.co.jp/udon/udon-univ/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rtlCol="0"/>
          <a:lstStyle/>
          <a:p>
            <a:pPr rtl="0"/>
            <a:r>
              <a:rPr lang="ja-JP" altLang="en-US" dirty="0"/>
              <a:t>かがわ</a:t>
            </a:r>
            <a:r>
              <a:rPr lang="en-US" altLang="ja-JP" dirty="0"/>
              <a:t>AI</a:t>
            </a:r>
            <a:r>
              <a:rPr lang="ja-JP" altLang="en-US" dirty="0"/>
              <a:t>ゼミナール応用講座　提出課題</a:t>
            </a:r>
          </a:p>
        </p:txBody>
      </p:sp>
      <p:sp>
        <p:nvSpPr>
          <p:cNvPr id="3" name="サブタイトル 2"/>
          <p:cNvSpPr>
            <a:spLocks noGrp="1"/>
          </p:cNvSpPr>
          <p:nvPr>
            <p:ph type="subTitle" idx="1"/>
          </p:nvPr>
        </p:nvSpPr>
        <p:spPr/>
        <p:txBody>
          <a:bodyPr rtlCol="0"/>
          <a:lstStyle/>
          <a:p>
            <a:pPr rtl="0"/>
            <a:r>
              <a:rPr lang="ja-JP" altLang="en-US" dirty="0"/>
              <a:t>四変テック株式会社　情報システム部　木村　祥吾</a:t>
            </a:r>
          </a:p>
        </p:txBody>
      </p:sp>
    </p:spTree>
    <p:extLst>
      <p:ext uri="{BB962C8B-B14F-4D97-AF65-F5344CB8AC3E}">
        <p14:creationId xmlns:p14="http://schemas.microsoft.com/office/powerpoint/2010/main" val="213578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EBC3A8-C1CF-4179-9A20-25A836695190}"/>
              </a:ext>
            </a:extLst>
          </p:cNvPr>
          <p:cNvSpPr>
            <a:spLocks noGrp="1"/>
          </p:cNvSpPr>
          <p:nvPr>
            <p:ph type="title"/>
          </p:nvPr>
        </p:nvSpPr>
        <p:spPr/>
        <p:txBody>
          <a:bodyPr/>
          <a:lstStyle/>
          <a:p>
            <a:r>
              <a:rPr lang="ja-JP" altLang="en-US" dirty="0"/>
              <a:t>結果について</a:t>
            </a:r>
            <a:endParaRPr kumimoji="1" lang="ja-JP" altLang="en-US" dirty="0"/>
          </a:p>
        </p:txBody>
      </p:sp>
      <p:sp>
        <p:nvSpPr>
          <p:cNvPr id="3" name="コンテンツ プレースホルダー 2">
            <a:extLst>
              <a:ext uri="{FF2B5EF4-FFF2-40B4-BE49-F238E27FC236}">
                <a16:creationId xmlns:a16="http://schemas.microsoft.com/office/drawing/2014/main" id="{BBE95511-FE05-4238-A61A-34A2AC79937E}"/>
              </a:ext>
            </a:extLst>
          </p:cNvPr>
          <p:cNvSpPr>
            <a:spLocks noGrp="1"/>
          </p:cNvSpPr>
          <p:nvPr>
            <p:ph idx="1"/>
          </p:nvPr>
        </p:nvSpPr>
        <p:spPr/>
        <p:txBody>
          <a:bodyPr/>
          <a:lstStyle/>
          <a:p>
            <a:r>
              <a:rPr kumimoji="1" lang="ja-JP" altLang="en-US" dirty="0"/>
              <a:t>過学習。</a:t>
            </a:r>
            <a:endParaRPr lang="en-US" altLang="ja-JP" dirty="0"/>
          </a:p>
          <a:p>
            <a:r>
              <a:rPr kumimoji="1" lang="en-US" altLang="ja-JP" dirty="0"/>
              <a:t>VGG16</a:t>
            </a:r>
            <a:r>
              <a:rPr kumimoji="1" lang="ja-JP" altLang="en-US" dirty="0"/>
              <a:t>で精度が著しく悪いのはチューニングのせい。</a:t>
            </a:r>
            <a:endParaRPr kumimoji="1" lang="en-US" altLang="ja-JP" dirty="0"/>
          </a:p>
          <a:p>
            <a:pPr lvl="1"/>
            <a:r>
              <a:rPr kumimoji="1" lang="ja-JP" altLang="en-US" dirty="0"/>
              <a:t>学習が一向に進まなかった。</a:t>
            </a:r>
            <a:endParaRPr kumimoji="1" lang="en-US" altLang="ja-JP" dirty="0"/>
          </a:p>
          <a:p>
            <a:r>
              <a:rPr lang="en-US" altLang="ja-JP" dirty="0"/>
              <a:t>SGD</a:t>
            </a:r>
            <a:r>
              <a:rPr lang="ja-JP" altLang="en-US" dirty="0"/>
              <a:t>が良い結果を出したのはなぜ？</a:t>
            </a:r>
            <a:endParaRPr lang="en-US" altLang="ja-JP" dirty="0"/>
          </a:p>
          <a:p>
            <a:pPr lvl="1"/>
            <a:r>
              <a:rPr lang="en-US" altLang="ja-JP" dirty="0"/>
              <a:t>SGD</a:t>
            </a:r>
            <a:r>
              <a:rPr lang="ja-JP" altLang="en-US" dirty="0"/>
              <a:t>と</a:t>
            </a:r>
            <a:r>
              <a:rPr lang="en-US" altLang="ja-JP" dirty="0"/>
              <a:t>Adam</a:t>
            </a:r>
            <a:r>
              <a:rPr lang="ja-JP" altLang="en-US" dirty="0"/>
              <a:t>についてより理解が必要。</a:t>
            </a:r>
            <a:endParaRPr lang="en-US" altLang="ja-JP" dirty="0"/>
          </a:p>
          <a:p>
            <a:r>
              <a:rPr lang="ja-JP" altLang="en-US" dirty="0"/>
              <a:t>間違えている画像は「かけ」か「かやく」で具材が天ぷら・天かす中心の場合。</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94209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94A74C-5876-40C4-8DE7-CB5C5DB78BB3}"/>
              </a:ext>
            </a:extLst>
          </p:cNvPr>
          <p:cNvSpPr>
            <a:spLocks noGrp="1"/>
          </p:cNvSpPr>
          <p:nvPr>
            <p:ph type="title"/>
          </p:nvPr>
        </p:nvSpPr>
        <p:spPr/>
        <p:txBody>
          <a:bodyPr/>
          <a:lstStyle/>
          <a:p>
            <a:r>
              <a:rPr lang="ja-JP" altLang="en-US" dirty="0"/>
              <a:t>改善点</a:t>
            </a:r>
            <a:endParaRPr kumimoji="1" lang="ja-JP" altLang="en-US" dirty="0"/>
          </a:p>
        </p:txBody>
      </p:sp>
      <p:sp>
        <p:nvSpPr>
          <p:cNvPr id="3" name="コンテンツ プレースホルダー 2">
            <a:extLst>
              <a:ext uri="{FF2B5EF4-FFF2-40B4-BE49-F238E27FC236}">
                <a16:creationId xmlns:a16="http://schemas.microsoft.com/office/drawing/2014/main" id="{6BBCAD60-FDC6-488D-B4E0-B7B172E92FB0}"/>
              </a:ext>
            </a:extLst>
          </p:cNvPr>
          <p:cNvSpPr>
            <a:spLocks noGrp="1"/>
          </p:cNvSpPr>
          <p:nvPr>
            <p:ph idx="1"/>
          </p:nvPr>
        </p:nvSpPr>
        <p:spPr/>
        <p:txBody>
          <a:bodyPr>
            <a:normAutofit lnSpcReduction="10000"/>
          </a:bodyPr>
          <a:lstStyle/>
          <a:p>
            <a:r>
              <a:rPr kumimoji="1" lang="ja-JP" altLang="en-US" dirty="0"/>
              <a:t>モデルの試行・理解が不十分</a:t>
            </a:r>
            <a:endParaRPr kumimoji="1" lang="en-US" altLang="ja-JP" dirty="0"/>
          </a:p>
          <a:p>
            <a:pPr lvl="1"/>
            <a:r>
              <a:rPr lang="ja-JP" altLang="en-US" dirty="0"/>
              <a:t>なんでこのモデルにしたのかという部分がはっきりと説明できない。</a:t>
            </a:r>
            <a:endParaRPr kumimoji="1" lang="en-US" altLang="ja-JP" dirty="0"/>
          </a:p>
          <a:p>
            <a:r>
              <a:rPr lang="ja-JP" altLang="en-US" dirty="0"/>
              <a:t>データ数が足りているのか不安</a:t>
            </a:r>
            <a:endParaRPr lang="en-US" altLang="ja-JP" dirty="0"/>
          </a:p>
          <a:p>
            <a:pPr lvl="1"/>
            <a:r>
              <a:rPr kumimoji="1" lang="ja-JP" altLang="en-US" dirty="0"/>
              <a:t>結果の考察が不十分</a:t>
            </a:r>
            <a:endParaRPr kumimoji="1" lang="en-US" altLang="ja-JP" dirty="0"/>
          </a:p>
          <a:p>
            <a:r>
              <a:rPr lang="ja-JP" altLang="en-US" dirty="0"/>
              <a:t>過学習を起こしている</a:t>
            </a:r>
            <a:endParaRPr lang="en-US" altLang="ja-JP" dirty="0"/>
          </a:p>
          <a:p>
            <a:pPr lvl="1"/>
            <a:r>
              <a:rPr kumimoji="1" lang="ja-JP" altLang="en-US" dirty="0"/>
              <a:t>より単純なモデルでもよかった？</a:t>
            </a:r>
            <a:endParaRPr kumimoji="1" lang="en-US" altLang="ja-JP" dirty="0"/>
          </a:p>
          <a:p>
            <a:pPr lvl="1"/>
            <a:r>
              <a:rPr lang="ja-JP" altLang="en-US" dirty="0"/>
              <a:t>パラメータの調整をさぼった。</a:t>
            </a:r>
            <a:endParaRPr kumimoji="1" lang="en-US" altLang="ja-JP" dirty="0"/>
          </a:p>
          <a:p>
            <a:r>
              <a:rPr kumimoji="1" lang="ja-JP" altLang="en-US" dirty="0"/>
              <a:t>誤分類画像は「かやく」と「かけ」の間違いがほとんど</a:t>
            </a:r>
            <a:endParaRPr kumimoji="1" lang="en-US" altLang="ja-JP" dirty="0"/>
          </a:p>
          <a:p>
            <a:pPr lvl="1"/>
            <a:r>
              <a:rPr kumimoji="1" lang="ja-JP" altLang="en-US" dirty="0"/>
              <a:t>どっちつかずな画像は</a:t>
            </a:r>
            <a:r>
              <a:rPr lang="ja-JP" altLang="en-US" dirty="0"/>
              <a:t>データセットから</a:t>
            </a:r>
            <a:r>
              <a:rPr kumimoji="1" lang="ja-JP" altLang="en-US" dirty="0"/>
              <a:t>はじくべきだった。</a:t>
            </a:r>
            <a:endParaRPr kumimoji="1" lang="en-US" altLang="ja-JP" dirty="0"/>
          </a:p>
          <a:p>
            <a:pPr lvl="1"/>
            <a:r>
              <a:rPr lang="ja-JP" altLang="en-US" dirty="0"/>
              <a:t>そもそも似ているから難しいと思った。　＝　分類がおかしい？</a:t>
            </a:r>
            <a:endParaRPr kumimoji="1" lang="en-US" altLang="ja-JP" dirty="0"/>
          </a:p>
          <a:p>
            <a:endParaRPr kumimoji="1" lang="ja-JP" altLang="en-US" dirty="0"/>
          </a:p>
        </p:txBody>
      </p:sp>
    </p:spTree>
    <p:extLst>
      <p:ext uri="{BB962C8B-B14F-4D97-AF65-F5344CB8AC3E}">
        <p14:creationId xmlns:p14="http://schemas.microsoft.com/office/powerpoint/2010/main" val="148811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8A5EA-B6BA-4F35-9B64-841597AA1116}"/>
              </a:ext>
            </a:extLst>
          </p:cNvPr>
          <p:cNvSpPr>
            <a:spLocks noGrp="1"/>
          </p:cNvSpPr>
          <p:nvPr>
            <p:ph type="title"/>
          </p:nvPr>
        </p:nvSpPr>
        <p:spPr/>
        <p:txBody>
          <a:bodyPr/>
          <a:lstStyle/>
          <a:p>
            <a:r>
              <a:rPr kumimoji="1" lang="ja-JP" altLang="en-US" dirty="0"/>
              <a:t>おわりに</a:t>
            </a:r>
          </a:p>
        </p:txBody>
      </p:sp>
      <p:sp>
        <p:nvSpPr>
          <p:cNvPr id="3" name="コンテンツ プレースホルダー 2">
            <a:extLst>
              <a:ext uri="{FF2B5EF4-FFF2-40B4-BE49-F238E27FC236}">
                <a16:creationId xmlns:a16="http://schemas.microsoft.com/office/drawing/2014/main" id="{BA084AC3-7B22-447D-81C3-0CCD55E3C7A3}"/>
              </a:ext>
            </a:extLst>
          </p:cNvPr>
          <p:cNvSpPr>
            <a:spLocks noGrp="1"/>
          </p:cNvSpPr>
          <p:nvPr>
            <p:ph idx="1"/>
          </p:nvPr>
        </p:nvSpPr>
        <p:spPr/>
        <p:txBody>
          <a:bodyPr>
            <a:normAutofit lnSpcReduction="10000"/>
          </a:bodyPr>
          <a:lstStyle/>
          <a:p>
            <a:r>
              <a:rPr kumimoji="1" lang="ja-JP" altLang="en-US" dirty="0"/>
              <a:t>課題探しには現場の知識が必要。</a:t>
            </a:r>
            <a:endParaRPr kumimoji="1" lang="en-US" altLang="ja-JP" dirty="0"/>
          </a:p>
          <a:p>
            <a:pPr lvl="1"/>
            <a:r>
              <a:rPr kumimoji="1" lang="en-US" altLang="ja-JP" dirty="0"/>
              <a:t>AI</a:t>
            </a:r>
            <a:r>
              <a:rPr kumimoji="1" lang="ja-JP" altLang="en-US" dirty="0"/>
              <a:t>が必要な現場の課題をうまく見つけられなかった。</a:t>
            </a:r>
            <a:endParaRPr kumimoji="1" lang="en-US" altLang="ja-JP" dirty="0"/>
          </a:p>
          <a:p>
            <a:pPr lvl="1"/>
            <a:endParaRPr lang="en-US" altLang="ja-JP" dirty="0"/>
          </a:p>
          <a:p>
            <a:r>
              <a:rPr lang="ja-JP" altLang="en-US" dirty="0"/>
              <a:t>仮説・実行・検証のサイクルを持たないと説明がつかなくなる。</a:t>
            </a:r>
            <a:endParaRPr lang="en-US" altLang="ja-JP" dirty="0"/>
          </a:p>
          <a:p>
            <a:pPr lvl="1"/>
            <a:r>
              <a:rPr lang="ja-JP" altLang="en-US" dirty="0"/>
              <a:t>「なんで」がわからなくなってくる。</a:t>
            </a:r>
            <a:endParaRPr lang="en-US" altLang="ja-JP" dirty="0"/>
          </a:p>
          <a:p>
            <a:endParaRPr lang="en-US" altLang="ja-JP" dirty="0"/>
          </a:p>
          <a:p>
            <a:r>
              <a:rPr lang="ja-JP" altLang="en-US" dirty="0"/>
              <a:t>課題設定をしくじると後がつらい。 </a:t>
            </a:r>
            <a:r>
              <a:rPr lang="en-US" altLang="ja-JP" dirty="0"/>
              <a:t>= </a:t>
            </a:r>
            <a:r>
              <a:rPr lang="ja-JP" altLang="en-US" dirty="0"/>
              <a:t>普段の開発と一緒。</a:t>
            </a:r>
            <a:endParaRPr lang="en-US" altLang="ja-JP" dirty="0"/>
          </a:p>
          <a:p>
            <a:endParaRPr lang="en-US" altLang="ja-JP" dirty="0"/>
          </a:p>
          <a:p>
            <a:r>
              <a:rPr kumimoji="1" lang="ja-JP" altLang="en-US" dirty="0"/>
              <a:t>データセットの調整が難しい。おまけに単調。</a:t>
            </a:r>
            <a:endParaRPr kumimoji="1" lang="en-US" altLang="ja-JP" dirty="0"/>
          </a:p>
          <a:p>
            <a:pPr marL="0" indent="0">
              <a:buNone/>
            </a:pP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8346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1E8BDA-67E7-4497-B91C-2383519B5677}"/>
              </a:ext>
            </a:extLst>
          </p:cNvPr>
          <p:cNvSpPr>
            <a:spLocks noGrp="1"/>
          </p:cNvSpPr>
          <p:nvPr>
            <p:ph type="title"/>
          </p:nvPr>
        </p:nvSpPr>
        <p:spPr/>
        <p:txBody>
          <a:bodyPr/>
          <a:lstStyle/>
          <a:p>
            <a:r>
              <a:rPr kumimoji="1" lang="ja-JP" altLang="en-US" dirty="0"/>
              <a:t>作成チャート</a:t>
            </a:r>
          </a:p>
        </p:txBody>
      </p:sp>
      <p:sp>
        <p:nvSpPr>
          <p:cNvPr id="3" name="コンテンツ プレースホルダー 2">
            <a:extLst>
              <a:ext uri="{FF2B5EF4-FFF2-40B4-BE49-F238E27FC236}">
                <a16:creationId xmlns:a16="http://schemas.microsoft.com/office/drawing/2014/main" id="{F062E9C5-A391-4E0D-9596-1C5D7C079DDC}"/>
              </a:ext>
            </a:extLst>
          </p:cNvPr>
          <p:cNvSpPr>
            <a:spLocks noGrp="1"/>
          </p:cNvSpPr>
          <p:nvPr>
            <p:ph idx="1"/>
          </p:nvPr>
        </p:nvSpPr>
        <p:spPr/>
        <p:txBody>
          <a:bodyPr/>
          <a:lstStyle/>
          <a:p>
            <a:r>
              <a:rPr kumimoji="1" lang="ja-JP" altLang="en-US" dirty="0"/>
              <a:t>課題設定</a:t>
            </a:r>
            <a:endParaRPr kumimoji="1" lang="en-US" altLang="ja-JP" dirty="0"/>
          </a:p>
          <a:p>
            <a:r>
              <a:rPr lang="ja-JP" altLang="en-US" dirty="0"/>
              <a:t>データセット作成</a:t>
            </a:r>
            <a:endParaRPr lang="en-US" altLang="ja-JP" dirty="0"/>
          </a:p>
          <a:p>
            <a:r>
              <a:rPr kumimoji="1" lang="ja-JP" altLang="en-US" dirty="0"/>
              <a:t>モデル構築</a:t>
            </a:r>
            <a:endParaRPr kumimoji="1" lang="en-US" altLang="ja-JP" dirty="0"/>
          </a:p>
          <a:p>
            <a:r>
              <a:rPr lang="ja-JP" altLang="en-US" dirty="0"/>
              <a:t>評価</a:t>
            </a:r>
            <a:endParaRPr lang="en-US" altLang="ja-JP" dirty="0"/>
          </a:p>
          <a:p>
            <a:r>
              <a:rPr lang="ja-JP" altLang="en-US" dirty="0"/>
              <a:t>結果について</a:t>
            </a:r>
            <a:endParaRPr lang="en-US" altLang="ja-JP" dirty="0"/>
          </a:p>
        </p:txBody>
      </p:sp>
    </p:spTree>
    <p:extLst>
      <p:ext uri="{BB962C8B-B14F-4D97-AF65-F5344CB8AC3E}">
        <p14:creationId xmlns:p14="http://schemas.microsoft.com/office/powerpoint/2010/main" val="284735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6AD6FA-EC02-4B88-9CA6-C8F60D38A1C7}"/>
              </a:ext>
            </a:extLst>
          </p:cNvPr>
          <p:cNvSpPr>
            <a:spLocks noGrp="1"/>
          </p:cNvSpPr>
          <p:nvPr>
            <p:ph type="title"/>
          </p:nvPr>
        </p:nvSpPr>
        <p:spPr/>
        <p:txBody>
          <a:bodyPr/>
          <a:lstStyle/>
          <a:p>
            <a:r>
              <a:rPr lang="ja-JP" altLang="en-US" dirty="0"/>
              <a:t>課題設定</a:t>
            </a:r>
            <a:endParaRPr kumimoji="1" lang="ja-JP" altLang="en-US" dirty="0"/>
          </a:p>
        </p:txBody>
      </p:sp>
      <p:sp>
        <p:nvSpPr>
          <p:cNvPr id="3" name="コンテンツ プレースホルダー 2">
            <a:extLst>
              <a:ext uri="{FF2B5EF4-FFF2-40B4-BE49-F238E27FC236}">
                <a16:creationId xmlns:a16="http://schemas.microsoft.com/office/drawing/2014/main" id="{6E55C446-CF62-4F68-B9D5-B9EB01DC6274}"/>
              </a:ext>
            </a:extLst>
          </p:cNvPr>
          <p:cNvSpPr>
            <a:spLocks noGrp="1"/>
          </p:cNvSpPr>
          <p:nvPr>
            <p:ph idx="1"/>
          </p:nvPr>
        </p:nvSpPr>
        <p:spPr/>
        <p:txBody>
          <a:bodyPr>
            <a:normAutofit fontScale="92500" lnSpcReduction="10000"/>
          </a:bodyPr>
          <a:lstStyle/>
          <a:p>
            <a:pPr marL="0" indent="0" algn="ctr">
              <a:buNone/>
            </a:pPr>
            <a:r>
              <a:rPr lang="ja-JP" altLang="en-US" dirty="0"/>
              <a:t>　自分で設定した目標に沿う</a:t>
            </a:r>
            <a:r>
              <a:rPr lang="en-US" altLang="ja-JP" dirty="0"/>
              <a:t>AI</a:t>
            </a:r>
            <a:r>
              <a:rPr lang="ja-JP" altLang="en-US" dirty="0"/>
              <a:t>を作成することにした。</a:t>
            </a:r>
            <a:endParaRPr lang="en-US" altLang="ja-JP" dirty="0"/>
          </a:p>
          <a:p>
            <a:pPr marL="0" indent="0">
              <a:buNone/>
            </a:pPr>
            <a:r>
              <a:rPr lang="ja-JP" altLang="en-US" dirty="0"/>
              <a:t>　</a:t>
            </a:r>
            <a:endParaRPr lang="en-US" altLang="ja-JP" dirty="0"/>
          </a:p>
          <a:p>
            <a:pPr marL="0" indent="0" algn="ctr">
              <a:buNone/>
            </a:pPr>
            <a:r>
              <a:rPr lang="ja-JP" altLang="en-US" dirty="0"/>
              <a:t>　見つけられなかったので「</a:t>
            </a:r>
            <a:r>
              <a:rPr lang="en-US" altLang="ja-JP" dirty="0"/>
              <a:t>AI</a:t>
            </a:r>
            <a:r>
              <a:rPr lang="ja-JP" altLang="en-US" dirty="0"/>
              <a:t>ありきの」課題設定を行った。</a:t>
            </a:r>
            <a:r>
              <a:rPr lang="ja-JP" altLang="en-US" dirty="0">
                <a:solidFill>
                  <a:srgbClr val="FF0000"/>
                </a:solidFill>
              </a:rPr>
              <a:t>　</a:t>
            </a:r>
            <a:endParaRPr lang="en-US" altLang="ja-JP" dirty="0">
              <a:solidFill>
                <a:srgbClr val="FF0000"/>
              </a:solidFill>
            </a:endParaRPr>
          </a:p>
          <a:p>
            <a:pPr marL="0" indent="0" algn="ctr">
              <a:buNone/>
            </a:pPr>
            <a:r>
              <a:rPr lang="en-US" altLang="ja-JP" dirty="0">
                <a:solidFill>
                  <a:srgbClr val="FF0000"/>
                </a:solidFill>
              </a:rPr>
              <a:t>				     </a:t>
            </a:r>
          </a:p>
          <a:p>
            <a:pPr marL="0" indent="0" algn="ctr">
              <a:buNone/>
            </a:pPr>
            <a:r>
              <a:rPr lang="en-US" altLang="ja-JP" dirty="0">
                <a:solidFill>
                  <a:srgbClr val="FF0000"/>
                </a:solidFill>
              </a:rPr>
              <a:t>				</a:t>
            </a:r>
            <a:r>
              <a:rPr lang="ja-JP" altLang="en-US" dirty="0">
                <a:solidFill>
                  <a:srgbClr val="FF0000"/>
                </a:solidFill>
              </a:rPr>
              <a:t>課題の発見から入るべき。</a:t>
            </a:r>
            <a:endParaRPr lang="en-US" altLang="ja-JP" dirty="0"/>
          </a:p>
          <a:p>
            <a:pPr marL="0" indent="0">
              <a:buNone/>
            </a:pPr>
            <a:r>
              <a:rPr kumimoji="1" lang="ja-JP" altLang="en-US" dirty="0"/>
              <a:t>　ざっくりした目標設定</a:t>
            </a:r>
            <a:endParaRPr kumimoji="1" lang="en-US" altLang="ja-JP" dirty="0"/>
          </a:p>
          <a:p>
            <a:pPr lvl="1"/>
            <a:r>
              <a:rPr kumimoji="1" lang="ja-JP" altLang="en-US" dirty="0"/>
              <a:t>なにかしらの分類器</a:t>
            </a:r>
            <a:r>
              <a:rPr lang="ja-JP" altLang="en-US" dirty="0"/>
              <a:t>を</a:t>
            </a:r>
            <a:r>
              <a:rPr kumimoji="1" lang="ja-JP" altLang="en-US" dirty="0"/>
              <a:t>作成する。（楽そう）</a:t>
            </a:r>
            <a:endParaRPr kumimoji="1" lang="en-US" altLang="ja-JP" dirty="0"/>
          </a:p>
          <a:p>
            <a:pPr lvl="1"/>
            <a:r>
              <a:rPr lang="ja-JP" altLang="en-US" dirty="0"/>
              <a:t>役に立てばラッキー。</a:t>
            </a:r>
            <a:endParaRPr kumimoji="1" lang="en-US" altLang="ja-JP" dirty="0"/>
          </a:p>
          <a:p>
            <a:pPr lvl="1"/>
            <a:r>
              <a:rPr lang="ja-JP" altLang="en-US" dirty="0"/>
              <a:t>深層学習を用いること。</a:t>
            </a:r>
            <a:endParaRPr lang="en-US" altLang="ja-JP" dirty="0"/>
          </a:p>
          <a:p>
            <a:pPr lvl="1"/>
            <a:r>
              <a:rPr lang="ja-JP" altLang="en-US" dirty="0"/>
              <a:t>データセット作成からモデルの構築までを行うこと。</a:t>
            </a:r>
            <a:endParaRPr lang="en-US" altLang="ja-JP" dirty="0"/>
          </a:p>
        </p:txBody>
      </p:sp>
      <p:cxnSp>
        <p:nvCxnSpPr>
          <p:cNvPr id="9" name="コネクタ: カギ線 8">
            <a:extLst>
              <a:ext uri="{FF2B5EF4-FFF2-40B4-BE49-F238E27FC236}">
                <a16:creationId xmlns:a16="http://schemas.microsoft.com/office/drawing/2014/main" id="{BD268A4A-29F4-41AB-B0AF-EB104A736D63}"/>
              </a:ext>
            </a:extLst>
          </p:cNvPr>
          <p:cNvCxnSpPr>
            <a:cxnSpLocks/>
          </p:cNvCxnSpPr>
          <p:nvPr/>
        </p:nvCxnSpPr>
        <p:spPr>
          <a:xfrm>
            <a:off x="5710107" y="3292044"/>
            <a:ext cx="385893" cy="250509"/>
          </a:xfrm>
          <a:prstGeom prst="bentConnector3">
            <a:avLst>
              <a:gd name="adj1" fmla="val 0"/>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4965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4572CC-0043-4E16-A489-BE17EFD33B0F}"/>
              </a:ext>
            </a:extLst>
          </p:cNvPr>
          <p:cNvSpPr>
            <a:spLocks noGrp="1"/>
          </p:cNvSpPr>
          <p:nvPr>
            <p:ph type="title"/>
          </p:nvPr>
        </p:nvSpPr>
        <p:spPr/>
        <p:txBody>
          <a:bodyPr/>
          <a:lstStyle/>
          <a:p>
            <a:r>
              <a:rPr kumimoji="1" lang="ja-JP" altLang="en-US" dirty="0"/>
              <a:t>うどん分類器</a:t>
            </a:r>
          </a:p>
        </p:txBody>
      </p:sp>
      <p:sp>
        <p:nvSpPr>
          <p:cNvPr id="3" name="コンテンツ プレースホルダー 2">
            <a:extLst>
              <a:ext uri="{FF2B5EF4-FFF2-40B4-BE49-F238E27FC236}">
                <a16:creationId xmlns:a16="http://schemas.microsoft.com/office/drawing/2014/main" id="{F9EE6758-68BE-4AFD-B25F-A9B2A005F0D4}"/>
              </a:ext>
            </a:extLst>
          </p:cNvPr>
          <p:cNvSpPr>
            <a:spLocks noGrp="1"/>
          </p:cNvSpPr>
          <p:nvPr>
            <p:ph idx="1"/>
          </p:nvPr>
        </p:nvSpPr>
        <p:spPr/>
        <p:txBody>
          <a:bodyPr/>
          <a:lstStyle/>
          <a:p>
            <a:r>
              <a:rPr lang="ja-JP" altLang="en-US" dirty="0"/>
              <a:t>うどん分類器とは</a:t>
            </a:r>
            <a:endParaRPr lang="en-US" altLang="ja-JP" dirty="0"/>
          </a:p>
          <a:p>
            <a:pPr lvl="1"/>
            <a:r>
              <a:rPr lang="ja-JP" altLang="en-US" dirty="0"/>
              <a:t>入力された画像が</a:t>
            </a:r>
            <a:r>
              <a:rPr kumimoji="1" lang="ja-JP" altLang="en-US" dirty="0"/>
              <a:t>どのタイプのうどんなのかを判定する分類器。</a:t>
            </a:r>
            <a:endParaRPr kumimoji="1" lang="en-US" altLang="ja-JP" dirty="0"/>
          </a:p>
          <a:p>
            <a:pPr lvl="1"/>
            <a:r>
              <a:rPr kumimoji="1" lang="ja-JP" altLang="en-US" dirty="0"/>
              <a:t>役に立つかどうか</a:t>
            </a:r>
            <a:r>
              <a:rPr lang="ja-JP" altLang="en-US" dirty="0"/>
              <a:t>は知らない。</a:t>
            </a:r>
            <a:endParaRPr kumimoji="1" lang="en-US" altLang="ja-JP" dirty="0"/>
          </a:p>
          <a:p>
            <a:endParaRPr lang="en-US" altLang="ja-JP" dirty="0"/>
          </a:p>
          <a:p>
            <a:r>
              <a:rPr kumimoji="1" lang="ja-JP" altLang="en-US" dirty="0"/>
              <a:t>なぜ「うどん分類器」</a:t>
            </a:r>
            <a:r>
              <a:rPr lang="ja-JP" altLang="en-US" dirty="0"/>
              <a:t>なのか</a:t>
            </a:r>
            <a:endParaRPr lang="en-US" altLang="ja-JP" dirty="0"/>
          </a:p>
          <a:p>
            <a:pPr lvl="1"/>
            <a:r>
              <a:rPr lang="en-US" altLang="ja-JP" dirty="0">
                <a:solidFill>
                  <a:srgbClr val="FF0000"/>
                </a:solidFill>
              </a:rPr>
              <a:t>(</a:t>
            </a:r>
            <a:r>
              <a:rPr lang="ja-JP" altLang="en-US" dirty="0">
                <a:solidFill>
                  <a:srgbClr val="FF0000"/>
                </a:solidFill>
              </a:rPr>
              <a:t>追い込まれてから</a:t>
            </a:r>
            <a:r>
              <a:rPr lang="en-US" altLang="ja-JP" dirty="0">
                <a:solidFill>
                  <a:srgbClr val="FF0000"/>
                </a:solidFill>
              </a:rPr>
              <a:t>)</a:t>
            </a:r>
            <a:r>
              <a:rPr lang="ja-JP" altLang="en-US" dirty="0">
                <a:solidFill>
                  <a:srgbClr val="FF0000"/>
                </a:solidFill>
              </a:rPr>
              <a:t>最初に思い付いた。</a:t>
            </a:r>
            <a:endParaRPr kumimoji="1" lang="en-US" altLang="ja-JP" dirty="0">
              <a:solidFill>
                <a:schemeClr val="tx1"/>
              </a:solidFill>
            </a:endParaRPr>
          </a:p>
          <a:p>
            <a:pPr lvl="1"/>
            <a:r>
              <a:rPr kumimoji="1" lang="ja-JP" altLang="en-US" dirty="0"/>
              <a:t>「～うどん」はいくらでも種類が</a:t>
            </a:r>
            <a:r>
              <a:rPr lang="ja-JP" altLang="en-US" dirty="0"/>
              <a:t>存在する</a:t>
            </a:r>
            <a:r>
              <a:rPr kumimoji="1" lang="ja-JP" altLang="en-US" dirty="0"/>
              <a:t>が、具材や出汁が違うだけで共通する部分を抜き出せば数種類で分類できるから。</a:t>
            </a:r>
            <a:endParaRPr kumimoji="1" lang="en-US" altLang="ja-JP" dirty="0"/>
          </a:p>
          <a:p>
            <a:pPr lvl="1"/>
            <a:r>
              <a:rPr lang="ja-JP" altLang="en-US" dirty="0">
                <a:solidFill>
                  <a:srgbClr val="FF0000"/>
                </a:solidFill>
              </a:rPr>
              <a:t>ドメイン知識が豊富。</a:t>
            </a:r>
            <a:endParaRPr kumimoji="1" lang="en-US" altLang="ja-JP" dirty="0">
              <a:solidFill>
                <a:srgbClr val="FF0000"/>
              </a:solidFill>
            </a:endParaRPr>
          </a:p>
          <a:p>
            <a:pPr lvl="1"/>
            <a:r>
              <a:rPr lang="ja-JP" altLang="en-US" dirty="0"/>
              <a:t>「食べログ」あたりで分類器をうまく使えば、うどんの人気ジャンルを見つけられそうだったから。</a:t>
            </a:r>
            <a:endParaRPr lang="en-US" altLang="ja-JP" dirty="0"/>
          </a:p>
          <a:p>
            <a:pPr lvl="1"/>
            <a:endParaRPr kumimoji="1" lang="ja-JP" altLang="en-US" dirty="0"/>
          </a:p>
        </p:txBody>
      </p:sp>
    </p:spTree>
    <p:extLst>
      <p:ext uri="{BB962C8B-B14F-4D97-AF65-F5344CB8AC3E}">
        <p14:creationId xmlns:p14="http://schemas.microsoft.com/office/powerpoint/2010/main" val="201309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23954-77CA-43AD-BE9B-5B0C38EEBA7B}"/>
              </a:ext>
            </a:extLst>
          </p:cNvPr>
          <p:cNvSpPr>
            <a:spLocks noGrp="1"/>
          </p:cNvSpPr>
          <p:nvPr>
            <p:ph type="title"/>
          </p:nvPr>
        </p:nvSpPr>
        <p:spPr/>
        <p:txBody>
          <a:bodyPr/>
          <a:lstStyle/>
          <a:p>
            <a:r>
              <a:rPr kumimoji="1" lang="ja-JP" altLang="en-US" dirty="0"/>
              <a:t>クラス分け</a:t>
            </a:r>
          </a:p>
        </p:txBody>
      </p:sp>
      <p:sp>
        <p:nvSpPr>
          <p:cNvPr id="3" name="コンテンツ プレースホルダー 2">
            <a:extLst>
              <a:ext uri="{FF2B5EF4-FFF2-40B4-BE49-F238E27FC236}">
                <a16:creationId xmlns:a16="http://schemas.microsoft.com/office/drawing/2014/main" id="{4BB54906-7975-4933-9DA2-645B8989353A}"/>
              </a:ext>
            </a:extLst>
          </p:cNvPr>
          <p:cNvSpPr>
            <a:spLocks noGrp="1"/>
          </p:cNvSpPr>
          <p:nvPr>
            <p:ph idx="1"/>
          </p:nvPr>
        </p:nvSpPr>
        <p:spPr/>
        <p:txBody>
          <a:bodyPr/>
          <a:lstStyle/>
          <a:p>
            <a:r>
              <a:rPr kumimoji="1" lang="ja-JP" altLang="en-US" dirty="0"/>
              <a:t>国際うどん大学 第</a:t>
            </a:r>
            <a:r>
              <a:rPr kumimoji="1" lang="en-US" altLang="ja-JP" dirty="0"/>
              <a:t>2</a:t>
            </a:r>
            <a:r>
              <a:rPr kumimoji="1" lang="ja-JP" altLang="en-US" dirty="0"/>
              <a:t>部</a:t>
            </a:r>
            <a:r>
              <a:rPr lang="en-US" altLang="ja-JP" baseline="30000" dirty="0"/>
              <a:t>※1</a:t>
            </a:r>
            <a:r>
              <a:rPr lang="ja-JP" altLang="en-US" dirty="0"/>
              <a:t>より</a:t>
            </a:r>
            <a:r>
              <a:rPr kumimoji="1" lang="en-US" altLang="ja-JP" dirty="0"/>
              <a:t>4</a:t>
            </a:r>
            <a:r>
              <a:rPr kumimoji="1" lang="ja-JP" altLang="en-US" dirty="0"/>
              <a:t>種類に分類する。　</a:t>
            </a:r>
            <a:r>
              <a:rPr kumimoji="1" lang="ja-JP" altLang="en-US" sz="2000" dirty="0">
                <a:solidFill>
                  <a:srgbClr val="FF0000"/>
                </a:solidFill>
              </a:rPr>
              <a:t>←　</a:t>
            </a:r>
            <a:r>
              <a:rPr lang="ja-JP" altLang="en-US" sz="2000" dirty="0">
                <a:solidFill>
                  <a:srgbClr val="FF0000"/>
                </a:solidFill>
              </a:rPr>
              <a:t>せっかくならクラスタリングすればよかった</a:t>
            </a:r>
            <a:endParaRPr kumimoji="1" lang="en-US" altLang="ja-JP" dirty="0">
              <a:solidFill>
                <a:srgbClr val="FF0000"/>
              </a:solidFill>
            </a:endParaRPr>
          </a:p>
          <a:p>
            <a:pPr lvl="1"/>
            <a:r>
              <a:rPr lang="ja-JP" altLang="en-US" dirty="0"/>
              <a:t>かけ系統</a:t>
            </a:r>
            <a:endParaRPr lang="en-US" altLang="ja-JP" dirty="0"/>
          </a:p>
          <a:p>
            <a:pPr lvl="2"/>
            <a:r>
              <a:rPr lang="ja-JP" altLang="en-US" dirty="0"/>
              <a:t>うどんが浸るぐらいの出汁がある。具材少ない。</a:t>
            </a:r>
            <a:endParaRPr lang="en-US" altLang="ja-JP" dirty="0"/>
          </a:p>
          <a:p>
            <a:pPr lvl="1"/>
            <a:r>
              <a:rPr kumimoji="1" lang="ja-JP" altLang="en-US" dirty="0"/>
              <a:t>釜揚げ系統</a:t>
            </a:r>
            <a:endParaRPr kumimoji="1" lang="en-US" altLang="ja-JP" dirty="0"/>
          </a:p>
          <a:p>
            <a:pPr lvl="2"/>
            <a:r>
              <a:rPr kumimoji="1" lang="ja-JP" altLang="en-US" dirty="0"/>
              <a:t>出汁がかかっていない。</a:t>
            </a:r>
            <a:endParaRPr kumimoji="1" lang="en-US" altLang="ja-JP" dirty="0"/>
          </a:p>
          <a:p>
            <a:pPr lvl="1"/>
            <a:r>
              <a:rPr lang="ja-JP" altLang="en-US" dirty="0"/>
              <a:t>ぶっかけ系統</a:t>
            </a:r>
            <a:endParaRPr lang="en-US" altLang="ja-JP" dirty="0"/>
          </a:p>
          <a:p>
            <a:pPr lvl="2"/>
            <a:r>
              <a:rPr lang="ja-JP" altLang="en-US" dirty="0"/>
              <a:t>少量の濃い出汁がかかっている。</a:t>
            </a:r>
            <a:endParaRPr lang="en-US" altLang="ja-JP" dirty="0"/>
          </a:p>
          <a:p>
            <a:pPr lvl="1"/>
            <a:r>
              <a:rPr lang="ja-JP" altLang="en-US" dirty="0"/>
              <a:t>かやく系統</a:t>
            </a:r>
            <a:endParaRPr lang="en-US" altLang="ja-JP" dirty="0"/>
          </a:p>
          <a:p>
            <a:pPr lvl="2"/>
            <a:r>
              <a:rPr lang="ja-JP" altLang="en-US" dirty="0"/>
              <a:t>うどんが浸るぐらいの出汁がある。具材たくさん。（香川県民基準）</a:t>
            </a:r>
            <a:endParaRPr kumimoji="1" lang="ja-JP" altLang="en-US" dirty="0"/>
          </a:p>
        </p:txBody>
      </p:sp>
      <p:sp>
        <p:nvSpPr>
          <p:cNvPr id="5" name="フッター プレースホルダー 4">
            <a:extLst>
              <a:ext uri="{FF2B5EF4-FFF2-40B4-BE49-F238E27FC236}">
                <a16:creationId xmlns:a16="http://schemas.microsoft.com/office/drawing/2014/main" id="{5EE1DF11-EC25-4FF3-AA70-9BDAB48F5E2F}"/>
              </a:ext>
            </a:extLst>
          </p:cNvPr>
          <p:cNvSpPr>
            <a:spLocks noGrp="1"/>
          </p:cNvSpPr>
          <p:nvPr>
            <p:ph type="ftr" sz="quarter" idx="11"/>
          </p:nvPr>
        </p:nvSpPr>
        <p:spPr>
          <a:xfrm>
            <a:off x="2692274" y="6137408"/>
            <a:ext cx="7030565" cy="365125"/>
          </a:xfrm>
        </p:spPr>
        <p:txBody>
          <a:bodyPr/>
          <a:lstStyle/>
          <a:p>
            <a:r>
              <a:rPr lang="en-US" altLang="ja-JP" baseline="30000" dirty="0"/>
              <a:t>※1</a:t>
            </a:r>
            <a:r>
              <a:rPr lang="ja-JP" altLang="en-US" baseline="30000" dirty="0"/>
              <a:t>　</a:t>
            </a:r>
            <a:r>
              <a:rPr lang="en-US" altLang="ja-JP" dirty="0">
                <a:hlinkClick r:id="rId2"/>
              </a:rPr>
              <a:t>https://www.tablemark.co.jp/udon/udon-univ/index.html</a:t>
            </a:r>
            <a:r>
              <a:rPr lang="ja-JP" altLang="en-US" dirty="0"/>
              <a:t>  最終閲覧日</a:t>
            </a:r>
            <a:r>
              <a:rPr lang="en-US" altLang="ja-JP" dirty="0"/>
              <a:t>:2020/1/20</a:t>
            </a:r>
          </a:p>
          <a:p>
            <a:endParaRPr lang="ja-JP" altLang="en-US" noProof="0" dirty="0"/>
          </a:p>
        </p:txBody>
      </p:sp>
    </p:spTree>
    <p:extLst>
      <p:ext uri="{BB962C8B-B14F-4D97-AF65-F5344CB8AC3E}">
        <p14:creationId xmlns:p14="http://schemas.microsoft.com/office/powerpoint/2010/main" val="407093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42BA39-0420-4601-ABD5-7EE9F1973A93}"/>
              </a:ext>
            </a:extLst>
          </p:cNvPr>
          <p:cNvSpPr>
            <a:spLocks noGrp="1"/>
          </p:cNvSpPr>
          <p:nvPr>
            <p:ph type="title"/>
          </p:nvPr>
        </p:nvSpPr>
        <p:spPr/>
        <p:txBody>
          <a:bodyPr/>
          <a:lstStyle/>
          <a:p>
            <a:r>
              <a:rPr kumimoji="1" lang="ja-JP" altLang="en-US" dirty="0"/>
              <a:t>画像処理</a:t>
            </a:r>
            <a:r>
              <a:rPr kumimoji="1" lang="en-US" altLang="ja-JP" dirty="0"/>
              <a:t>(1</a:t>
            </a:r>
            <a:r>
              <a:rPr kumimoji="1" lang="ja-JP" altLang="en-US" dirty="0"/>
              <a:t>回目</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637D1E3-BA28-419F-B1EF-B89840BBF09E}"/>
              </a:ext>
            </a:extLst>
          </p:cNvPr>
          <p:cNvSpPr>
            <a:spLocks noGrp="1"/>
          </p:cNvSpPr>
          <p:nvPr>
            <p:ph idx="1"/>
          </p:nvPr>
        </p:nvSpPr>
        <p:spPr/>
        <p:txBody>
          <a:bodyPr/>
          <a:lstStyle/>
          <a:p>
            <a:r>
              <a:rPr kumimoji="1" lang="en-US" altLang="ja-JP" dirty="0"/>
              <a:t>Web</a:t>
            </a:r>
            <a:r>
              <a:rPr kumimoji="1" lang="ja-JP" altLang="en-US" dirty="0"/>
              <a:t>から各クラス</a:t>
            </a:r>
            <a:r>
              <a:rPr kumimoji="1" lang="en-US" altLang="ja-JP" dirty="0"/>
              <a:t>350</a:t>
            </a:r>
            <a:r>
              <a:rPr kumimoji="1" lang="ja-JP" altLang="en-US" dirty="0"/>
              <a:t>枚を収集</a:t>
            </a:r>
            <a:endParaRPr kumimoji="1" lang="en-US" altLang="ja-JP" dirty="0"/>
          </a:p>
          <a:p>
            <a:pPr lvl="1"/>
            <a:r>
              <a:rPr kumimoji="1" lang="en-US" altLang="ja-JP" dirty="0"/>
              <a:t>Selenium,BeautifulSoup4</a:t>
            </a:r>
            <a:r>
              <a:rPr kumimoji="1" lang="ja-JP" altLang="en-US" dirty="0"/>
              <a:t>等</a:t>
            </a:r>
            <a:r>
              <a:rPr lang="ja-JP" altLang="en-US" dirty="0"/>
              <a:t>で。</a:t>
            </a:r>
            <a:endParaRPr lang="en-US" altLang="ja-JP" dirty="0"/>
          </a:p>
          <a:p>
            <a:pPr lvl="1"/>
            <a:endParaRPr kumimoji="1" lang="en-US" altLang="ja-JP" dirty="0"/>
          </a:p>
          <a:p>
            <a:r>
              <a:rPr lang="ja-JP" altLang="en-US" dirty="0"/>
              <a:t>うどん以外、カテゴリ外のものを目視ではじく</a:t>
            </a:r>
            <a:endParaRPr lang="en-US" altLang="ja-JP" dirty="0"/>
          </a:p>
          <a:p>
            <a:pPr lvl="1"/>
            <a:r>
              <a:rPr lang="ja-JP" altLang="en-US" dirty="0"/>
              <a:t>尺度無し。主観で判断</a:t>
            </a:r>
            <a:r>
              <a:rPr lang="en-US" altLang="ja-JP" dirty="0"/>
              <a:t>(</a:t>
            </a:r>
            <a:r>
              <a:rPr lang="ja-JP" altLang="en-US" dirty="0"/>
              <a:t>ドメイン知識の使いどころ</a:t>
            </a:r>
            <a:r>
              <a:rPr lang="en-US" altLang="ja-JP" dirty="0"/>
              <a:t>)</a:t>
            </a:r>
            <a:r>
              <a:rPr lang="ja-JP" altLang="en-US" dirty="0"/>
              <a:t>。</a:t>
            </a:r>
            <a:endParaRPr lang="en-US" altLang="ja-JP" dirty="0"/>
          </a:p>
          <a:p>
            <a:endParaRPr kumimoji="1" lang="en-US" altLang="ja-JP" dirty="0"/>
          </a:p>
          <a:p>
            <a:r>
              <a:rPr kumimoji="1" lang="en-US" altLang="ja-JP" dirty="0"/>
              <a:t>299*299*3</a:t>
            </a:r>
            <a:r>
              <a:rPr kumimoji="1" lang="ja-JP" altLang="en-US" dirty="0"/>
              <a:t>に拡大縮小して配列化</a:t>
            </a:r>
            <a:endParaRPr kumimoji="1" lang="en-US" altLang="ja-JP" dirty="0"/>
          </a:p>
          <a:p>
            <a:pPr lvl="1"/>
            <a:r>
              <a:rPr lang="en-US" altLang="ja-JP" dirty="0" err="1"/>
              <a:t>Opencv</a:t>
            </a:r>
            <a:r>
              <a:rPr lang="en-US" altLang="ja-JP" dirty="0"/>
              <a:t>-python</a:t>
            </a:r>
            <a:r>
              <a:rPr lang="ja-JP" altLang="en-US" dirty="0"/>
              <a:t>を利用。</a:t>
            </a:r>
            <a:r>
              <a:rPr lang="en-US" altLang="ja-JP" dirty="0"/>
              <a:t> Pillow</a:t>
            </a:r>
            <a:r>
              <a:rPr lang="ja-JP" altLang="en-US" dirty="0"/>
              <a:t>もよさそう。</a:t>
            </a:r>
            <a:endParaRPr lang="en-US" altLang="ja-JP" dirty="0"/>
          </a:p>
        </p:txBody>
      </p:sp>
    </p:spTree>
    <p:extLst>
      <p:ext uri="{BB962C8B-B14F-4D97-AF65-F5344CB8AC3E}">
        <p14:creationId xmlns:p14="http://schemas.microsoft.com/office/powerpoint/2010/main" val="254384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C2022-8E05-45D3-B470-3C40C1F5AE16}"/>
              </a:ext>
            </a:extLst>
          </p:cNvPr>
          <p:cNvSpPr>
            <a:spLocks noGrp="1"/>
          </p:cNvSpPr>
          <p:nvPr>
            <p:ph type="title"/>
          </p:nvPr>
        </p:nvSpPr>
        <p:spPr/>
        <p:txBody>
          <a:bodyPr/>
          <a:lstStyle/>
          <a:p>
            <a:r>
              <a:rPr kumimoji="1" lang="ja-JP" altLang="en-US" dirty="0"/>
              <a:t>画像処理で困った点</a:t>
            </a:r>
          </a:p>
        </p:txBody>
      </p:sp>
      <p:sp>
        <p:nvSpPr>
          <p:cNvPr id="3" name="コンテンツ プレースホルダー 2">
            <a:extLst>
              <a:ext uri="{FF2B5EF4-FFF2-40B4-BE49-F238E27FC236}">
                <a16:creationId xmlns:a16="http://schemas.microsoft.com/office/drawing/2014/main" id="{D7B06FE7-37E1-4D61-A9C9-E1C06A652DDB}"/>
              </a:ext>
            </a:extLst>
          </p:cNvPr>
          <p:cNvSpPr>
            <a:spLocks noGrp="1"/>
          </p:cNvSpPr>
          <p:nvPr>
            <p:ph idx="1"/>
          </p:nvPr>
        </p:nvSpPr>
        <p:spPr/>
        <p:txBody>
          <a:bodyPr>
            <a:normAutofit/>
          </a:bodyPr>
          <a:lstStyle/>
          <a:p>
            <a:r>
              <a:rPr kumimoji="1" lang="ja-JP" altLang="en-US" dirty="0"/>
              <a:t>画像にほかの料理が混じっているケースが多かった。</a:t>
            </a:r>
            <a:endParaRPr kumimoji="1" lang="en-US" altLang="ja-JP" dirty="0"/>
          </a:p>
          <a:p>
            <a:pPr lvl="1"/>
            <a:r>
              <a:rPr kumimoji="1" lang="ja-JP" altLang="en-US" dirty="0"/>
              <a:t>給食・付け合わせなど。うどんがメインでない画像も多かった。</a:t>
            </a:r>
            <a:endParaRPr kumimoji="1" lang="en-US" altLang="ja-JP" dirty="0"/>
          </a:p>
          <a:p>
            <a:pPr marL="0" indent="0">
              <a:buNone/>
            </a:pPr>
            <a:endParaRPr kumimoji="1" lang="en-US" altLang="ja-JP" dirty="0"/>
          </a:p>
          <a:p>
            <a:r>
              <a:rPr kumimoji="1" lang="ja-JP" altLang="en-US" dirty="0"/>
              <a:t>判断基準に困った。</a:t>
            </a:r>
            <a:endParaRPr kumimoji="1" lang="en-US" altLang="ja-JP" dirty="0"/>
          </a:p>
          <a:p>
            <a:pPr lvl="1"/>
            <a:r>
              <a:rPr lang="ja-JP" altLang="en-US" dirty="0"/>
              <a:t>特徴が出ているかどうかを判断する指標がない。</a:t>
            </a:r>
            <a:endParaRPr lang="en-US" altLang="ja-JP" dirty="0"/>
          </a:p>
          <a:p>
            <a:pPr lvl="1"/>
            <a:r>
              <a:rPr lang="ja-JP" altLang="en-US" dirty="0"/>
              <a:t>主観的に判断するしかなかった。</a:t>
            </a:r>
            <a:endParaRPr lang="en-US" altLang="ja-JP" dirty="0"/>
          </a:p>
          <a:p>
            <a:endParaRPr kumimoji="1" lang="en-US" altLang="ja-JP" dirty="0"/>
          </a:p>
          <a:p>
            <a:r>
              <a:rPr kumimoji="1" lang="ja-JP" altLang="en-US" dirty="0"/>
              <a:t>画像数が足りているか不安だった。</a:t>
            </a:r>
            <a:endParaRPr kumimoji="1" lang="en-US" altLang="ja-JP" dirty="0"/>
          </a:p>
          <a:p>
            <a:pPr lvl="1"/>
            <a:r>
              <a:rPr lang="ja-JP" altLang="en-US" dirty="0"/>
              <a:t>機械学習の開発サイクルとして、データ取得からモデル開発を１セットととらえる必要がありそう。</a:t>
            </a:r>
            <a:endParaRPr kumimoji="1" lang="ja-JP" altLang="en-US" dirty="0"/>
          </a:p>
        </p:txBody>
      </p:sp>
    </p:spTree>
    <p:extLst>
      <p:ext uri="{BB962C8B-B14F-4D97-AF65-F5344CB8AC3E}">
        <p14:creationId xmlns:p14="http://schemas.microsoft.com/office/powerpoint/2010/main" val="208559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64995-B6C8-4AD0-B245-D63275A89365}"/>
              </a:ext>
            </a:extLst>
          </p:cNvPr>
          <p:cNvSpPr>
            <a:spLocks noGrp="1"/>
          </p:cNvSpPr>
          <p:nvPr>
            <p:ph type="title"/>
          </p:nvPr>
        </p:nvSpPr>
        <p:spPr/>
        <p:txBody>
          <a:bodyPr/>
          <a:lstStyle/>
          <a:p>
            <a:r>
              <a:rPr kumimoji="1" lang="ja-JP" altLang="en-US" dirty="0"/>
              <a:t>モデル構築</a:t>
            </a:r>
          </a:p>
        </p:txBody>
      </p:sp>
      <p:sp>
        <p:nvSpPr>
          <p:cNvPr id="3" name="コンテンツ プレースホルダー 2">
            <a:extLst>
              <a:ext uri="{FF2B5EF4-FFF2-40B4-BE49-F238E27FC236}">
                <a16:creationId xmlns:a16="http://schemas.microsoft.com/office/drawing/2014/main" id="{142D4D18-150D-4F25-8F61-BF3CD31354D8}"/>
              </a:ext>
            </a:extLst>
          </p:cNvPr>
          <p:cNvSpPr>
            <a:spLocks noGrp="1"/>
          </p:cNvSpPr>
          <p:nvPr>
            <p:ph idx="1"/>
          </p:nvPr>
        </p:nvSpPr>
        <p:spPr/>
        <p:txBody>
          <a:bodyPr>
            <a:normAutofit/>
          </a:bodyPr>
          <a:lstStyle/>
          <a:p>
            <a:r>
              <a:rPr kumimoji="1" lang="ja-JP" altLang="en-US" dirty="0"/>
              <a:t>下記モデルで検証。　</a:t>
            </a:r>
            <a:endParaRPr kumimoji="1" lang="en-US" altLang="ja-JP" dirty="0"/>
          </a:p>
          <a:p>
            <a:pPr lvl="1"/>
            <a:r>
              <a:rPr lang="en-US" altLang="ja-JP" dirty="0"/>
              <a:t>VGG16 FC</a:t>
            </a:r>
          </a:p>
          <a:p>
            <a:pPr lvl="2"/>
            <a:r>
              <a:rPr lang="en-US" altLang="ja-JP" dirty="0"/>
              <a:t>15</a:t>
            </a:r>
            <a:r>
              <a:rPr lang="ja-JP" altLang="en-US" dirty="0"/>
              <a:t>層目以降を変更。 </a:t>
            </a:r>
            <a:endParaRPr lang="en-US" altLang="ja-JP" dirty="0"/>
          </a:p>
          <a:p>
            <a:pPr lvl="2"/>
            <a:r>
              <a:rPr lang="en-US" altLang="ja-JP" dirty="0"/>
              <a:t>Flatten() </a:t>
            </a:r>
            <a:r>
              <a:rPr lang="en-US" altLang="ja-JP" dirty="0" err="1"/>
              <a:t>Dence</a:t>
            </a:r>
            <a:r>
              <a:rPr lang="en-US" altLang="ja-JP" dirty="0"/>
              <a:t>(256) Dropout(0.2) </a:t>
            </a:r>
            <a:r>
              <a:rPr lang="en-US" altLang="ja-JP" dirty="0" err="1"/>
              <a:t>Dence</a:t>
            </a:r>
            <a:r>
              <a:rPr lang="en-US" altLang="ja-JP" dirty="0"/>
              <a:t>(4)</a:t>
            </a:r>
          </a:p>
          <a:p>
            <a:pPr lvl="2"/>
            <a:endParaRPr lang="en-US" altLang="ja-JP" dirty="0"/>
          </a:p>
          <a:p>
            <a:pPr lvl="1"/>
            <a:r>
              <a:rPr kumimoji="1" lang="en-US" altLang="ja-JP" dirty="0"/>
              <a:t>Inception v3 FC</a:t>
            </a:r>
          </a:p>
          <a:p>
            <a:pPr lvl="2"/>
            <a:r>
              <a:rPr kumimoji="1" lang="en-US" altLang="ja-JP" dirty="0"/>
              <a:t>134</a:t>
            </a:r>
            <a:r>
              <a:rPr kumimoji="1" lang="ja-JP" altLang="en-US" dirty="0"/>
              <a:t>層目以降を変更。　</a:t>
            </a:r>
            <a:endParaRPr kumimoji="1" lang="en-US" altLang="ja-JP" dirty="0"/>
          </a:p>
          <a:p>
            <a:pPr lvl="2"/>
            <a:r>
              <a:rPr lang="en-US" altLang="ja-JP" dirty="0"/>
              <a:t>GlobalAveragePooling2D() </a:t>
            </a:r>
            <a:r>
              <a:rPr lang="en-US" altLang="ja-JP" dirty="0" err="1"/>
              <a:t>Dence</a:t>
            </a:r>
            <a:r>
              <a:rPr lang="en-US" altLang="ja-JP" dirty="0"/>
              <a:t>(512) </a:t>
            </a:r>
            <a:r>
              <a:rPr lang="en-US" altLang="ja-JP" dirty="0" err="1"/>
              <a:t>Dence</a:t>
            </a:r>
            <a:r>
              <a:rPr lang="en-US" altLang="ja-JP" dirty="0"/>
              <a:t>(4)</a:t>
            </a:r>
          </a:p>
          <a:p>
            <a:pPr lvl="2"/>
            <a:endParaRPr kumimoji="1" lang="en-US" altLang="ja-JP" dirty="0"/>
          </a:p>
          <a:p>
            <a:pPr lvl="1"/>
            <a:r>
              <a:rPr lang="en-US" altLang="ja-JP" dirty="0"/>
              <a:t>VGG</a:t>
            </a:r>
            <a:r>
              <a:rPr lang="ja-JP" altLang="en-US" dirty="0"/>
              <a:t>ライクなお手製モデル</a:t>
            </a:r>
            <a:endParaRPr lang="en-US" altLang="ja-JP" dirty="0"/>
          </a:p>
          <a:p>
            <a:pPr lvl="2"/>
            <a:r>
              <a:rPr lang="en-US" altLang="ja-JP" dirty="0"/>
              <a:t>Kaggle</a:t>
            </a:r>
            <a:r>
              <a:rPr lang="ja-JP" altLang="en-US" dirty="0"/>
              <a:t>コンペで使用したモデルの使いまわし。</a:t>
            </a:r>
            <a:endParaRPr lang="en-US" altLang="ja-JP" dirty="0"/>
          </a:p>
          <a:p>
            <a:pPr lvl="2"/>
            <a:endParaRPr lang="en-US" altLang="ja-JP" dirty="0"/>
          </a:p>
          <a:p>
            <a:pPr lvl="1"/>
            <a:endParaRPr kumimoji="1" lang="ja-JP" altLang="en-US" dirty="0"/>
          </a:p>
        </p:txBody>
      </p:sp>
    </p:spTree>
    <p:extLst>
      <p:ext uri="{BB962C8B-B14F-4D97-AF65-F5344CB8AC3E}">
        <p14:creationId xmlns:p14="http://schemas.microsoft.com/office/powerpoint/2010/main" val="307377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2A8B4-C265-44E1-84EB-2B73B9615FE4}"/>
              </a:ext>
            </a:extLst>
          </p:cNvPr>
          <p:cNvSpPr>
            <a:spLocks noGrp="1"/>
          </p:cNvSpPr>
          <p:nvPr>
            <p:ph type="title"/>
          </p:nvPr>
        </p:nvSpPr>
        <p:spPr>
          <a:xfrm>
            <a:off x="3254186" y="309798"/>
            <a:ext cx="5253318" cy="699247"/>
          </a:xfrm>
        </p:spPr>
        <p:txBody>
          <a:bodyPr/>
          <a:lstStyle/>
          <a:p>
            <a:r>
              <a:rPr kumimoji="1" lang="ja-JP" altLang="en-US" dirty="0"/>
              <a:t>学習結果</a:t>
            </a:r>
          </a:p>
        </p:txBody>
      </p:sp>
      <p:graphicFrame>
        <p:nvGraphicFramePr>
          <p:cNvPr id="4" name="コンテンツ プレースホルダー 3">
            <a:extLst>
              <a:ext uri="{FF2B5EF4-FFF2-40B4-BE49-F238E27FC236}">
                <a16:creationId xmlns:a16="http://schemas.microsoft.com/office/drawing/2014/main" id="{CCD826FA-0C72-41BB-989F-636C4C7C7243}"/>
              </a:ext>
            </a:extLst>
          </p:cNvPr>
          <p:cNvGraphicFramePr>
            <a:graphicFrameLocks noGrp="1"/>
          </p:cNvGraphicFramePr>
          <p:nvPr>
            <p:ph idx="1"/>
            <p:extLst>
              <p:ext uri="{D42A27DB-BD31-4B8C-83A1-F6EECF244321}">
                <p14:modId xmlns:p14="http://schemas.microsoft.com/office/powerpoint/2010/main" val="4251346309"/>
              </p:ext>
            </p:extLst>
          </p:nvPr>
        </p:nvGraphicFramePr>
        <p:xfrm>
          <a:off x="1136274" y="2158977"/>
          <a:ext cx="9919449" cy="2540046"/>
        </p:xfrm>
        <a:graphic>
          <a:graphicData uri="http://schemas.openxmlformats.org/drawingml/2006/table">
            <a:tbl>
              <a:tblPr firstRow="1" bandRow="1">
                <a:tableStyleId>{5DA37D80-6434-44D0-A028-1B22A696006F}</a:tableStyleId>
              </a:tblPr>
              <a:tblGrid>
                <a:gridCol w="1875958">
                  <a:extLst>
                    <a:ext uri="{9D8B030D-6E8A-4147-A177-3AD203B41FA5}">
                      <a16:colId xmlns:a16="http://schemas.microsoft.com/office/drawing/2014/main" val="1211324604"/>
                    </a:ext>
                  </a:extLst>
                </a:gridCol>
                <a:gridCol w="1233507">
                  <a:extLst>
                    <a:ext uri="{9D8B030D-6E8A-4147-A177-3AD203B41FA5}">
                      <a16:colId xmlns:a16="http://schemas.microsoft.com/office/drawing/2014/main" val="3309816868"/>
                    </a:ext>
                  </a:extLst>
                </a:gridCol>
                <a:gridCol w="873734">
                  <a:extLst>
                    <a:ext uri="{9D8B030D-6E8A-4147-A177-3AD203B41FA5}">
                      <a16:colId xmlns:a16="http://schemas.microsoft.com/office/drawing/2014/main" val="1217883459"/>
                    </a:ext>
                  </a:extLst>
                </a:gridCol>
                <a:gridCol w="1631826">
                  <a:extLst>
                    <a:ext uri="{9D8B030D-6E8A-4147-A177-3AD203B41FA5}">
                      <a16:colId xmlns:a16="http://schemas.microsoft.com/office/drawing/2014/main" val="2617392798"/>
                    </a:ext>
                  </a:extLst>
                </a:gridCol>
                <a:gridCol w="1991599">
                  <a:extLst>
                    <a:ext uri="{9D8B030D-6E8A-4147-A177-3AD203B41FA5}">
                      <a16:colId xmlns:a16="http://schemas.microsoft.com/office/drawing/2014/main" val="3785372798"/>
                    </a:ext>
                  </a:extLst>
                </a:gridCol>
                <a:gridCol w="2312825">
                  <a:extLst>
                    <a:ext uri="{9D8B030D-6E8A-4147-A177-3AD203B41FA5}">
                      <a16:colId xmlns:a16="http://schemas.microsoft.com/office/drawing/2014/main" val="1055756358"/>
                    </a:ext>
                  </a:extLst>
                </a:gridCol>
              </a:tblGrid>
              <a:tr h="345486">
                <a:tc>
                  <a:txBody>
                    <a:bodyPr/>
                    <a:lstStyle/>
                    <a:p>
                      <a:pPr algn="ctr"/>
                      <a:r>
                        <a:rPr kumimoji="1" lang="ja-JP" altLang="en-US" sz="1600" dirty="0"/>
                        <a:t>モデル</a:t>
                      </a:r>
                      <a:r>
                        <a:rPr kumimoji="1" lang="en-US" altLang="ja-JP" sz="1600" baseline="30000" dirty="0"/>
                        <a:t>※</a:t>
                      </a:r>
                      <a:r>
                        <a:rPr kumimoji="1" lang="ja-JP" altLang="en-US" sz="1600" baseline="30000" dirty="0"/>
                        <a:t>１</a:t>
                      </a:r>
                    </a:p>
                  </a:txBody>
                  <a:tcPr/>
                </a:tc>
                <a:tc>
                  <a:txBody>
                    <a:bodyPr/>
                    <a:lstStyle/>
                    <a:p>
                      <a:pPr algn="ctr"/>
                      <a:r>
                        <a:rPr kumimoji="1" lang="ja-JP" altLang="en-US" sz="1600" dirty="0"/>
                        <a:t>最適化手法</a:t>
                      </a:r>
                    </a:p>
                  </a:txBody>
                  <a:tcPr/>
                </a:tc>
                <a:tc>
                  <a:txBody>
                    <a:bodyPr/>
                    <a:lstStyle/>
                    <a:p>
                      <a:pPr algn="ctr"/>
                      <a:r>
                        <a:rPr kumimoji="1" lang="ja-JP" altLang="en-US" sz="1600" dirty="0"/>
                        <a:t>学習率</a:t>
                      </a:r>
                    </a:p>
                  </a:txBody>
                  <a:tcPr/>
                </a:tc>
                <a:tc>
                  <a:txBody>
                    <a:bodyPr/>
                    <a:lstStyle/>
                    <a:p>
                      <a:pPr algn="ctr"/>
                      <a:r>
                        <a:rPr kumimoji="1" lang="en-US" altLang="ja-JP" sz="1600" dirty="0" err="1"/>
                        <a:t>Early_stopping</a:t>
                      </a:r>
                      <a:endParaRPr kumimoji="1" lang="ja-JP" altLang="en-US" sz="1600" dirty="0"/>
                    </a:p>
                  </a:txBody>
                  <a:tcPr/>
                </a:tc>
                <a:tc>
                  <a:txBody>
                    <a:bodyPr/>
                    <a:lstStyle/>
                    <a:p>
                      <a:pPr algn="ctr"/>
                      <a:r>
                        <a:rPr kumimoji="1" lang="en-US" altLang="ja-JP" sz="1600" dirty="0" err="1"/>
                        <a:t>Train_Accuracy</a:t>
                      </a:r>
                      <a:endParaRPr kumimoji="1" lang="ja-JP" alt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err="1"/>
                        <a:t>Validation_Accuracy</a:t>
                      </a:r>
                      <a:endParaRPr kumimoji="1" lang="ja-JP" altLang="en-US" sz="1400" dirty="0"/>
                    </a:p>
                  </a:txBody>
                  <a:tcPr/>
                </a:tc>
                <a:extLst>
                  <a:ext uri="{0D108BD9-81ED-4DB2-BD59-A6C34878D82A}">
                    <a16:rowId xmlns:a16="http://schemas.microsoft.com/office/drawing/2014/main" val="4134986267"/>
                  </a:ext>
                </a:extLst>
              </a:tr>
              <a:tr h="3454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Inception v3 </a:t>
                      </a:r>
                      <a:endParaRPr kumimoji="1" lang="ja-JP" altLang="en-US" dirty="0"/>
                    </a:p>
                  </a:txBody>
                  <a:tcPr/>
                </a:tc>
                <a:tc>
                  <a:txBody>
                    <a:bodyPr/>
                    <a:lstStyle/>
                    <a:p>
                      <a:r>
                        <a:rPr kumimoji="1" lang="en-US" altLang="ja-JP" dirty="0"/>
                        <a:t>Adam</a:t>
                      </a:r>
                      <a:endParaRPr kumimoji="1" lang="ja-JP" altLang="en-US" dirty="0"/>
                    </a:p>
                  </a:txBody>
                  <a:tcPr/>
                </a:tc>
                <a:tc>
                  <a:txBody>
                    <a:bodyPr/>
                    <a:lstStyle/>
                    <a:p>
                      <a:r>
                        <a:rPr kumimoji="1" lang="en-US" altLang="ja-JP" dirty="0"/>
                        <a:t>0.01</a:t>
                      </a:r>
                      <a:endParaRPr kumimoji="1" lang="ja-JP" altLang="en-US" dirty="0"/>
                    </a:p>
                  </a:txBody>
                  <a:tcPr/>
                </a:tc>
                <a:tc>
                  <a:txBody>
                    <a:bodyPr/>
                    <a:lstStyle/>
                    <a:p>
                      <a:pPr algn="ctr"/>
                      <a:r>
                        <a:rPr kumimoji="1" lang="en-US" altLang="ja-JP" dirty="0"/>
                        <a:t>90/300</a:t>
                      </a:r>
                      <a:endParaRPr kumimoji="1" lang="ja-JP" altLang="en-US" dirty="0"/>
                    </a:p>
                  </a:txBody>
                  <a:tcPr/>
                </a:tc>
                <a:tc>
                  <a:txBody>
                    <a:bodyPr/>
                    <a:lstStyle/>
                    <a:p>
                      <a:pPr algn="ctr"/>
                      <a:r>
                        <a:rPr kumimoji="1" lang="en-US" altLang="ja-JP" dirty="0"/>
                        <a:t>0.8111</a:t>
                      </a:r>
                      <a:endParaRPr kumimoji="1" lang="ja-JP" altLang="en-US" dirty="0"/>
                    </a:p>
                  </a:txBody>
                  <a:tcPr/>
                </a:tc>
                <a:tc>
                  <a:txBody>
                    <a:bodyPr/>
                    <a:lstStyle/>
                    <a:p>
                      <a:pPr algn="ctr"/>
                      <a:r>
                        <a:rPr kumimoji="1" lang="en-US" altLang="ja-JP" dirty="0"/>
                        <a:t>0.50</a:t>
                      </a:r>
                      <a:endParaRPr kumimoji="1" lang="ja-JP" altLang="en-US" dirty="0"/>
                    </a:p>
                  </a:txBody>
                  <a:tcPr/>
                </a:tc>
                <a:extLst>
                  <a:ext uri="{0D108BD9-81ED-4DB2-BD59-A6C34878D82A}">
                    <a16:rowId xmlns:a16="http://schemas.microsoft.com/office/drawing/2014/main" val="3888494490"/>
                  </a:ext>
                </a:extLst>
              </a:tr>
              <a:tr h="345486">
                <a:tc>
                  <a:txBody>
                    <a:bodyPr/>
                    <a:lstStyle/>
                    <a:p>
                      <a:r>
                        <a:rPr kumimoji="1" lang="en-US" altLang="ja-JP" dirty="0"/>
                        <a:t>Inception v3</a:t>
                      </a:r>
                      <a:endParaRPr kumimoji="1" lang="ja-JP" altLang="en-US" dirty="0"/>
                    </a:p>
                  </a:txBody>
                  <a:tcPr/>
                </a:tc>
                <a:tc>
                  <a:txBody>
                    <a:bodyPr/>
                    <a:lstStyle/>
                    <a:p>
                      <a:r>
                        <a:rPr kumimoji="1" lang="en-US" altLang="ja-JP" dirty="0"/>
                        <a:t>Adam</a:t>
                      </a:r>
                      <a:endParaRPr kumimoji="1" lang="ja-JP" altLang="en-US" dirty="0"/>
                    </a:p>
                  </a:txBody>
                  <a:tcPr/>
                </a:tc>
                <a:tc>
                  <a:txBody>
                    <a:bodyPr/>
                    <a:lstStyle/>
                    <a:p>
                      <a:r>
                        <a:rPr kumimoji="1" lang="en-US" altLang="ja-JP" dirty="0"/>
                        <a:t>0.001</a:t>
                      </a:r>
                      <a:endParaRPr kumimoji="1" lang="ja-JP" altLang="en-US" dirty="0"/>
                    </a:p>
                  </a:txBody>
                  <a:tcPr/>
                </a:tc>
                <a:tc>
                  <a:txBody>
                    <a:bodyPr/>
                    <a:lstStyle/>
                    <a:p>
                      <a:pPr algn="ctr"/>
                      <a:r>
                        <a:rPr kumimoji="1" lang="en-US" altLang="ja-JP" dirty="0"/>
                        <a:t>105/300</a:t>
                      </a:r>
                      <a:endParaRPr kumimoji="1" lang="ja-JP" altLang="en-US" dirty="0"/>
                    </a:p>
                  </a:txBody>
                  <a:tcPr/>
                </a:tc>
                <a:tc>
                  <a:txBody>
                    <a:bodyPr/>
                    <a:lstStyle/>
                    <a:p>
                      <a:pPr algn="ctr"/>
                      <a:r>
                        <a:rPr kumimoji="1" lang="en-US" altLang="ja-JP" dirty="0"/>
                        <a:t>1.0000</a:t>
                      </a:r>
                      <a:endParaRPr kumimoji="1" lang="ja-JP" altLang="en-US" dirty="0"/>
                    </a:p>
                  </a:txBody>
                  <a:tcPr/>
                </a:tc>
                <a:tc>
                  <a:txBody>
                    <a:bodyPr/>
                    <a:lstStyle/>
                    <a:p>
                      <a:pPr algn="ctr"/>
                      <a:r>
                        <a:rPr kumimoji="1" lang="en-US" altLang="ja-JP" dirty="0"/>
                        <a:t>0.713</a:t>
                      </a:r>
                      <a:endParaRPr kumimoji="1" lang="ja-JP" altLang="en-US" dirty="0"/>
                    </a:p>
                  </a:txBody>
                  <a:tcPr/>
                </a:tc>
                <a:extLst>
                  <a:ext uri="{0D108BD9-81ED-4DB2-BD59-A6C34878D82A}">
                    <a16:rowId xmlns:a16="http://schemas.microsoft.com/office/drawing/2014/main" val="291709827"/>
                  </a:ext>
                </a:extLst>
              </a:tr>
              <a:tr h="345486">
                <a:tc>
                  <a:txBody>
                    <a:bodyPr/>
                    <a:lstStyle/>
                    <a:p>
                      <a:r>
                        <a:rPr kumimoji="1" lang="en-US" altLang="ja-JP" dirty="0"/>
                        <a:t>Inception v3</a:t>
                      </a:r>
                      <a:endParaRPr kumimoji="1" lang="ja-JP" altLang="en-US" dirty="0"/>
                    </a:p>
                  </a:txBody>
                  <a:tcPr/>
                </a:tc>
                <a:tc>
                  <a:txBody>
                    <a:bodyPr/>
                    <a:lstStyle/>
                    <a:p>
                      <a:r>
                        <a:rPr kumimoji="1" lang="en-US" altLang="ja-JP" dirty="0"/>
                        <a:t>SGD</a:t>
                      </a:r>
                      <a:endParaRPr kumimoji="1" lang="ja-JP" altLang="en-US" dirty="0"/>
                    </a:p>
                  </a:txBody>
                  <a:tcPr/>
                </a:tc>
                <a:tc>
                  <a:txBody>
                    <a:bodyPr/>
                    <a:lstStyle/>
                    <a:p>
                      <a:r>
                        <a:rPr kumimoji="1" lang="en-US" altLang="ja-JP" dirty="0"/>
                        <a:t>0.01</a:t>
                      </a:r>
                      <a:endParaRPr kumimoji="1" lang="ja-JP" altLang="en-US" dirty="0"/>
                    </a:p>
                  </a:txBody>
                  <a:tcPr/>
                </a:tc>
                <a:tc>
                  <a:txBody>
                    <a:bodyPr/>
                    <a:lstStyle/>
                    <a:p>
                      <a:pPr algn="ctr"/>
                      <a:r>
                        <a:rPr kumimoji="1" lang="en-US" altLang="ja-JP" dirty="0"/>
                        <a:t>33/300</a:t>
                      </a:r>
                      <a:endParaRPr kumimoji="1" lang="ja-JP" altLang="en-US" dirty="0"/>
                    </a:p>
                  </a:txBody>
                  <a:tcPr/>
                </a:tc>
                <a:tc>
                  <a:txBody>
                    <a:bodyPr/>
                    <a:lstStyle/>
                    <a:p>
                      <a:pPr algn="ctr"/>
                      <a:r>
                        <a:rPr kumimoji="1" lang="en-US" altLang="ja-JP" dirty="0"/>
                        <a:t>1.0000</a:t>
                      </a:r>
                      <a:endParaRPr kumimoji="1" lang="ja-JP" altLang="en-US" dirty="0"/>
                    </a:p>
                  </a:txBody>
                  <a:tcPr/>
                </a:tc>
                <a:tc>
                  <a:txBody>
                    <a:bodyPr/>
                    <a:lstStyle/>
                    <a:p>
                      <a:pPr algn="ctr"/>
                      <a:r>
                        <a:rPr kumimoji="1" lang="en-US" altLang="ja-JP" dirty="0"/>
                        <a:t>0.83</a:t>
                      </a:r>
                      <a:endParaRPr kumimoji="1" lang="ja-JP" altLang="en-US" dirty="0"/>
                    </a:p>
                  </a:txBody>
                  <a:tcPr/>
                </a:tc>
                <a:extLst>
                  <a:ext uri="{0D108BD9-81ED-4DB2-BD59-A6C34878D82A}">
                    <a16:rowId xmlns:a16="http://schemas.microsoft.com/office/drawing/2014/main" val="2319068765"/>
                  </a:ext>
                </a:extLst>
              </a:tr>
              <a:tr h="345486">
                <a:tc>
                  <a:txBody>
                    <a:bodyPr/>
                    <a:lstStyle/>
                    <a:p>
                      <a:r>
                        <a:rPr kumimoji="1" lang="en-US" altLang="ja-JP" dirty="0"/>
                        <a:t>Inception v3</a:t>
                      </a:r>
                      <a:endParaRPr kumimoji="1" lang="ja-JP" altLang="en-US" dirty="0"/>
                    </a:p>
                  </a:txBody>
                  <a:tcPr/>
                </a:tc>
                <a:tc>
                  <a:txBody>
                    <a:bodyPr/>
                    <a:lstStyle/>
                    <a:p>
                      <a:r>
                        <a:rPr kumimoji="1" lang="en-US" altLang="ja-JP" dirty="0"/>
                        <a:t>SGD</a:t>
                      </a:r>
                      <a:endParaRPr kumimoji="1" lang="ja-JP" altLang="en-US" dirty="0"/>
                    </a:p>
                  </a:txBody>
                  <a:tcPr/>
                </a:tc>
                <a:tc>
                  <a:txBody>
                    <a:bodyPr/>
                    <a:lstStyle/>
                    <a:p>
                      <a:r>
                        <a:rPr kumimoji="1" lang="en-US" altLang="ja-JP" dirty="0"/>
                        <a:t>0.001</a:t>
                      </a:r>
                      <a:endParaRPr kumimoji="1" lang="ja-JP" altLang="en-US" dirty="0"/>
                    </a:p>
                  </a:txBody>
                  <a:tcPr/>
                </a:tc>
                <a:tc>
                  <a:txBody>
                    <a:bodyPr/>
                    <a:lstStyle/>
                    <a:p>
                      <a:pPr algn="ctr"/>
                      <a:r>
                        <a:rPr kumimoji="1" lang="en-US" altLang="ja-JP" dirty="0"/>
                        <a:t>106/300</a:t>
                      </a:r>
                      <a:endParaRPr kumimoji="1" lang="ja-JP" altLang="en-US" dirty="0"/>
                    </a:p>
                  </a:txBody>
                  <a:tcPr/>
                </a:tc>
                <a:tc>
                  <a:txBody>
                    <a:bodyPr/>
                    <a:lstStyle/>
                    <a:p>
                      <a:pPr algn="ctr"/>
                      <a:r>
                        <a:rPr kumimoji="1" lang="en-US" altLang="ja-JP" dirty="0"/>
                        <a:t>1.0000</a:t>
                      </a:r>
                      <a:endParaRPr kumimoji="1" lang="ja-JP" altLang="en-US" dirty="0"/>
                    </a:p>
                  </a:txBody>
                  <a:tcPr/>
                </a:tc>
                <a:tc>
                  <a:txBody>
                    <a:bodyPr/>
                    <a:lstStyle/>
                    <a:p>
                      <a:pPr algn="ctr"/>
                      <a:r>
                        <a:rPr kumimoji="1" lang="en-US" altLang="ja-JP" dirty="0"/>
                        <a:t>0.84</a:t>
                      </a:r>
                      <a:endParaRPr kumimoji="1" lang="ja-JP" altLang="en-US" dirty="0"/>
                    </a:p>
                  </a:txBody>
                  <a:tcPr/>
                </a:tc>
                <a:extLst>
                  <a:ext uri="{0D108BD9-81ED-4DB2-BD59-A6C34878D82A}">
                    <a16:rowId xmlns:a16="http://schemas.microsoft.com/office/drawing/2014/main" val="4141387458"/>
                  </a:ext>
                </a:extLst>
              </a:tr>
              <a:tr h="345486">
                <a:tc>
                  <a:txBody>
                    <a:bodyPr/>
                    <a:lstStyle/>
                    <a:p>
                      <a:r>
                        <a:rPr kumimoji="1" lang="en-US" altLang="ja-JP" dirty="0"/>
                        <a:t>VGG16</a:t>
                      </a:r>
                      <a:endParaRPr kumimoji="1" lang="ja-JP" altLang="en-US" dirty="0"/>
                    </a:p>
                  </a:txBody>
                  <a:tcPr/>
                </a:tc>
                <a:tc>
                  <a:txBody>
                    <a:bodyPr/>
                    <a:lstStyle/>
                    <a:p>
                      <a:r>
                        <a:rPr kumimoji="1" lang="en-US" altLang="ja-JP" dirty="0"/>
                        <a:t>Adam</a:t>
                      </a:r>
                      <a:endParaRPr kumimoji="1" lang="ja-JP" altLang="en-US" dirty="0"/>
                    </a:p>
                  </a:txBody>
                  <a:tcPr/>
                </a:tc>
                <a:tc>
                  <a:txBody>
                    <a:bodyPr/>
                    <a:lstStyle/>
                    <a:p>
                      <a:r>
                        <a:rPr kumimoji="1" lang="en-US" altLang="ja-JP" dirty="0"/>
                        <a:t>0.001</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txBody>
                  <a:tcPr/>
                </a:tc>
                <a:extLst>
                  <a:ext uri="{0D108BD9-81ED-4DB2-BD59-A6C34878D82A}">
                    <a16:rowId xmlns:a16="http://schemas.microsoft.com/office/drawing/2014/main" val="2272544113"/>
                  </a:ext>
                </a:extLst>
              </a:tr>
              <a:tr h="345486">
                <a:tc>
                  <a:txBody>
                    <a:bodyPr/>
                    <a:lstStyle/>
                    <a:p>
                      <a:r>
                        <a:rPr kumimoji="1" lang="en-US" altLang="ja-JP" dirty="0"/>
                        <a:t>VGG16</a:t>
                      </a:r>
                      <a:endParaRPr kumimoji="1" lang="ja-JP" altLang="en-US" dirty="0"/>
                    </a:p>
                  </a:txBody>
                  <a:tcPr/>
                </a:tc>
                <a:tc>
                  <a:txBody>
                    <a:bodyPr/>
                    <a:lstStyle/>
                    <a:p>
                      <a:r>
                        <a:rPr kumimoji="1" lang="en-US" altLang="ja-JP" dirty="0"/>
                        <a:t>SGD</a:t>
                      </a:r>
                      <a:endParaRPr kumimoji="1" lang="ja-JP" altLang="en-US" dirty="0"/>
                    </a:p>
                  </a:txBody>
                  <a:tcPr/>
                </a:tc>
                <a:tc>
                  <a:txBody>
                    <a:bodyPr/>
                    <a:lstStyle/>
                    <a:p>
                      <a:r>
                        <a:rPr kumimoji="1" lang="en-US" altLang="ja-JP" dirty="0"/>
                        <a:t>0.001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a:t>
                      </a:r>
                      <a:endParaRPr kumimoji="1" lang="ja-JP" altLang="en-US" dirty="0"/>
                    </a:p>
                  </a:txBody>
                  <a:tcPr/>
                </a:tc>
                <a:extLst>
                  <a:ext uri="{0D108BD9-81ED-4DB2-BD59-A6C34878D82A}">
                    <a16:rowId xmlns:a16="http://schemas.microsoft.com/office/drawing/2014/main" val="3733299072"/>
                  </a:ext>
                </a:extLst>
              </a:tr>
            </a:tbl>
          </a:graphicData>
        </a:graphic>
      </p:graphicFrame>
      <p:sp>
        <p:nvSpPr>
          <p:cNvPr id="6" name="テキスト ボックス 5">
            <a:extLst>
              <a:ext uri="{FF2B5EF4-FFF2-40B4-BE49-F238E27FC236}">
                <a16:creationId xmlns:a16="http://schemas.microsoft.com/office/drawing/2014/main" id="{A12E7515-CFFE-4D6B-B112-6DE1D8BD23A9}"/>
              </a:ext>
            </a:extLst>
          </p:cNvPr>
          <p:cNvSpPr txBox="1"/>
          <p:nvPr/>
        </p:nvSpPr>
        <p:spPr>
          <a:xfrm>
            <a:off x="2344270" y="5275248"/>
            <a:ext cx="7503459" cy="923330"/>
          </a:xfrm>
          <a:prstGeom prst="rect">
            <a:avLst/>
          </a:prstGeom>
          <a:noFill/>
          <a:ln>
            <a:solidFill>
              <a:schemeClr val="bg2"/>
            </a:solidFill>
          </a:ln>
        </p:spPr>
        <p:txBody>
          <a:bodyPr wrap="square" rtlCol="0" anchor="ctr" anchorCtr="1">
            <a:spAutoFit/>
          </a:bodyPr>
          <a:lstStyle/>
          <a:p>
            <a:r>
              <a:rPr kumimoji="1" lang="ja-JP" altLang="en-US" dirty="0"/>
              <a:t>損失関数</a:t>
            </a:r>
            <a:r>
              <a:rPr kumimoji="1" lang="en-US" altLang="ja-JP" dirty="0"/>
              <a:t>=</a:t>
            </a:r>
            <a:r>
              <a:rPr kumimoji="1" lang="en-US" altLang="ja-JP" dirty="0" err="1"/>
              <a:t>categorical_crossentropy</a:t>
            </a:r>
            <a:endParaRPr kumimoji="1" lang="en-US" altLang="ja-JP" dirty="0"/>
          </a:p>
          <a:p>
            <a:r>
              <a:rPr kumimoji="1" lang="en-US" altLang="ja-JP" dirty="0" err="1"/>
              <a:t>batch_size</a:t>
            </a:r>
            <a:r>
              <a:rPr kumimoji="1" lang="en-US" altLang="ja-JP" dirty="0"/>
              <a:t>=64  Epochs=300  </a:t>
            </a:r>
            <a:r>
              <a:rPr kumimoji="1" lang="en-US" altLang="ja-JP" dirty="0" err="1"/>
              <a:t>Earlystop</a:t>
            </a:r>
            <a:r>
              <a:rPr kumimoji="1" lang="en-US" altLang="ja-JP" dirty="0"/>
              <a:t>=30 </a:t>
            </a:r>
            <a:r>
              <a:rPr kumimoji="1" lang="ja-JP" altLang="en-US" dirty="0"/>
              <a:t>で学習</a:t>
            </a:r>
            <a:endParaRPr kumimoji="1" lang="en-US" altLang="ja-JP" dirty="0"/>
          </a:p>
          <a:p>
            <a:r>
              <a:rPr kumimoji="1" lang="en-US" altLang="ja-JP" baseline="30000" dirty="0"/>
              <a:t>※</a:t>
            </a:r>
            <a:r>
              <a:rPr kumimoji="1" lang="ja-JP" altLang="en-US" baseline="30000" dirty="0"/>
              <a:t>１</a:t>
            </a:r>
            <a:r>
              <a:rPr kumimoji="1" lang="ja-JP" altLang="en-US" dirty="0"/>
              <a:t>各モデルは結合層をクラスに合わせてチューニング。</a:t>
            </a:r>
          </a:p>
        </p:txBody>
      </p:sp>
    </p:spTree>
    <p:extLst>
      <p:ext uri="{BB962C8B-B14F-4D97-AF65-F5344CB8AC3E}">
        <p14:creationId xmlns:p14="http://schemas.microsoft.com/office/powerpoint/2010/main" val="2759318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海辺のデザイン テンプレート">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err="1" smtClean="0">
            <a:solidFill>
              <a:schemeClr val="tx1"/>
            </a:solidFill>
          </a:defRPr>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ffice_29442912_TF03460566" id="{9ED90265-87F4-4A1F-AA84-C2EAEF2F9966}" vid="{54621C3D-B208-447F-A875-AC2D2624C599}"/>
    </a:ext>
  </a:extLst>
</a:theme>
</file>

<file path=ppt/theme/theme2.xml><?xml version="1.0" encoding="utf-8"?>
<a:theme xmlns:a="http://schemas.openxmlformats.org/drawingml/2006/main" name="Office テーマ">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海辺のデザインのスライド</Template>
  <TotalTime>644</TotalTime>
  <Words>605</Words>
  <Application>Microsoft Office PowerPoint</Application>
  <PresentationFormat>ワイド画面</PresentationFormat>
  <Paragraphs>147</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Meiryo UI</vt:lpstr>
      <vt:lpstr>Arial</vt:lpstr>
      <vt:lpstr>Courier New</vt:lpstr>
      <vt:lpstr>Palatino Linotype</vt:lpstr>
      <vt:lpstr>海辺のデザイン テンプレート</vt:lpstr>
      <vt:lpstr>かがわAIゼミナール応用講座　提出課題</vt:lpstr>
      <vt:lpstr>作成チャート</vt:lpstr>
      <vt:lpstr>課題設定</vt:lpstr>
      <vt:lpstr>うどん分類器</vt:lpstr>
      <vt:lpstr>クラス分け</vt:lpstr>
      <vt:lpstr>画像処理(1回目)</vt:lpstr>
      <vt:lpstr>画像処理で困った点</vt:lpstr>
      <vt:lpstr>モデル構築</vt:lpstr>
      <vt:lpstr>学習結果</vt:lpstr>
      <vt:lpstr>結果について</vt:lpstr>
      <vt:lpstr>改善点</vt:lpstr>
      <vt:lpstr>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タイトルのレイアウト</dc:title>
  <dc:creator>木村 祥吾</dc:creator>
  <cp:lastModifiedBy>木村 祥吾</cp:lastModifiedBy>
  <cp:revision>98</cp:revision>
  <dcterms:created xsi:type="dcterms:W3CDTF">2020-01-20T04:54:39Z</dcterms:created>
  <dcterms:modified xsi:type="dcterms:W3CDTF">2020-01-21T08:13:25Z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