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>
        <p:scale>
          <a:sx n="66" d="100"/>
          <a:sy n="66" d="100"/>
        </p:scale>
        <p:origin x="24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8427-2D1A-430B-A2F2-DD479E368ED5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DBD1-8018-4299-9F8E-832CDBFF7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49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8427-2D1A-430B-A2F2-DD479E368ED5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DBD1-8018-4299-9F8E-832CDBFF7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54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8427-2D1A-430B-A2F2-DD479E368ED5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DBD1-8018-4299-9F8E-832CDBFF7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18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8427-2D1A-430B-A2F2-DD479E368ED5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DBD1-8018-4299-9F8E-832CDBFF7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75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8427-2D1A-430B-A2F2-DD479E368ED5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DBD1-8018-4299-9F8E-832CDBFF7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88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8427-2D1A-430B-A2F2-DD479E368ED5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DBD1-8018-4299-9F8E-832CDBFF7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6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8427-2D1A-430B-A2F2-DD479E368ED5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DBD1-8018-4299-9F8E-832CDBFF7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3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8427-2D1A-430B-A2F2-DD479E368ED5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DBD1-8018-4299-9F8E-832CDBFF7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69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8427-2D1A-430B-A2F2-DD479E368ED5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DBD1-8018-4299-9F8E-832CDBFF7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17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8427-2D1A-430B-A2F2-DD479E368ED5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DBD1-8018-4299-9F8E-832CDBFF7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0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8427-2D1A-430B-A2F2-DD479E368ED5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DBD1-8018-4299-9F8E-832CDBFF7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90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8427-2D1A-430B-A2F2-DD479E368ED5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DBD1-8018-4299-9F8E-832CDBFF7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02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>
            <a:spLocks/>
          </p:cNvSpPr>
          <p:nvPr/>
        </p:nvSpPr>
        <p:spPr>
          <a:xfrm>
            <a:off x="-1" y="0"/>
            <a:ext cx="6840000" cy="122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83"/>
            <a:ext cx="6858000" cy="11742483"/>
          </a:xfrm>
          <a:prstGeom prst="rect">
            <a:avLst/>
          </a:prstGeom>
        </p:spPr>
      </p:pic>
      <p:sp>
        <p:nvSpPr>
          <p:cNvPr id="18" name="四角形吹き出し 17"/>
          <p:cNvSpPr/>
          <p:nvPr/>
        </p:nvSpPr>
        <p:spPr>
          <a:xfrm>
            <a:off x="221260" y="1045622"/>
            <a:ext cx="6466621" cy="695407"/>
          </a:xfrm>
          <a:prstGeom prst="wedgeRectCallout">
            <a:avLst>
              <a:gd name="adj1" fmla="val 19400"/>
              <a:gd name="adj2" fmla="val 126553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18978" y="295763"/>
            <a:ext cx="4189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bg1"/>
                </a:solidFill>
              </a:rPr>
              <a:t>メテオフォール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08206" y="480429"/>
            <a:ext cx="2349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</a:rPr>
              <a:t>制作：若山言稀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978" y="1065204"/>
            <a:ext cx="6701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solidFill>
                  <a:srgbClr val="FFFF00"/>
                </a:solidFill>
              </a:rPr>
              <a:t>C++</a:t>
            </a:r>
            <a:r>
              <a:rPr kumimoji="1" lang="ja-JP" altLang="en-US" sz="4000" dirty="0" smtClean="0">
                <a:solidFill>
                  <a:srgbClr val="FFFF00"/>
                </a:solidFill>
              </a:rPr>
              <a:t>三か月の成果はこれだ！</a:t>
            </a:r>
            <a:endParaRPr kumimoji="1" lang="ja-JP" altLang="en-US" sz="4000" dirty="0">
              <a:solidFill>
                <a:srgbClr val="FFFF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3"/>
          <a:stretch/>
        </p:blipFill>
        <p:spPr>
          <a:xfrm>
            <a:off x="116290" y="1944986"/>
            <a:ext cx="3169838" cy="49023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テキスト ボックス 7"/>
          <p:cNvSpPr txBox="1"/>
          <p:nvPr/>
        </p:nvSpPr>
        <p:spPr>
          <a:xfrm>
            <a:off x="3636338" y="3047673"/>
            <a:ext cx="3275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</a:rPr>
              <a:t>無限に迫りくる</a:t>
            </a:r>
            <a:r>
              <a:rPr kumimoji="1" lang="ja-JP" altLang="en-US" sz="3200" b="1" dirty="0" smtClean="0">
                <a:solidFill>
                  <a:srgbClr val="FF0000"/>
                </a:solidFill>
              </a:rPr>
              <a:t>隕石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や</a:t>
            </a:r>
            <a:r>
              <a:rPr kumimoji="1" lang="ja-JP" altLang="en-US" sz="3200" b="1" dirty="0" smtClean="0">
                <a:solidFill>
                  <a:schemeClr val="bg2">
                    <a:lumMod val="75000"/>
                  </a:schemeClr>
                </a:solidFill>
              </a:rPr>
              <a:t>破片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！！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0" b="4086"/>
          <a:stretch/>
        </p:blipFill>
        <p:spPr>
          <a:xfrm>
            <a:off x="3479536" y="7293933"/>
            <a:ext cx="3208345" cy="46783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テキスト ボックス 10"/>
          <p:cNvSpPr txBox="1"/>
          <p:nvPr/>
        </p:nvSpPr>
        <p:spPr>
          <a:xfrm>
            <a:off x="-93004" y="7995684"/>
            <a:ext cx="3675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b="1" dirty="0" smtClean="0">
                <a:solidFill>
                  <a:schemeClr val="bg1"/>
                </a:solidFill>
              </a:rPr>
              <a:t>ライバルと</a:t>
            </a:r>
            <a:endParaRPr kumimoji="1" lang="en-US" altLang="ja-JP" sz="3000" b="1" dirty="0" smtClean="0">
              <a:solidFill>
                <a:schemeClr val="bg1"/>
              </a:solidFill>
            </a:endParaRPr>
          </a:p>
          <a:p>
            <a:r>
              <a:rPr kumimoji="1" lang="ja-JP" altLang="en-US" sz="3000" b="1" dirty="0" smtClean="0">
                <a:solidFill>
                  <a:srgbClr val="FF0000"/>
                </a:solidFill>
              </a:rPr>
              <a:t>競い合い</a:t>
            </a:r>
            <a:r>
              <a:rPr kumimoji="1" lang="ja-JP" altLang="en-US" sz="3000" b="1" dirty="0" smtClean="0">
                <a:solidFill>
                  <a:schemeClr val="bg1"/>
                </a:solidFill>
              </a:rPr>
              <a:t>、</a:t>
            </a:r>
            <a:r>
              <a:rPr kumimoji="1" lang="ja-JP" altLang="en-US" sz="3000" b="1" dirty="0" smtClean="0">
                <a:solidFill>
                  <a:srgbClr val="FFC000"/>
                </a:solidFill>
              </a:rPr>
              <a:t>高め合う</a:t>
            </a:r>
            <a:r>
              <a:rPr kumimoji="1" lang="en-US" altLang="ja-JP" sz="3000" b="1" dirty="0" smtClean="0">
                <a:solidFill>
                  <a:schemeClr val="bg1"/>
                </a:solidFill>
              </a:rPr>
              <a:t/>
            </a:r>
            <a:br>
              <a:rPr kumimoji="1" lang="en-US" altLang="ja-JP" sz="3000" b="1" dirty="0" smtClean="0">
                <a:solidFill>
                  <a:schemeClr val="bg1"/>
                </a:solidFill>
              </a:rPr>
            </a:br>
            <a:r>
              <a:rPr kumimoji="1" lang="ja-JP" altLang="en-US" sz="3000" b="1" dirty="0" smtClean="0">
                <a:solidFill>
                  <a:srgbClr val="FFFF00"/>
                </a:solidFill>
              </a:rPr>
              <a:t>ランキング制度！</a:t>
            </a:r>
            <a:endParaRPr kumimoji="1" lang="ja-JP" altLang="en-US" sz="3000" b="1" dirty="0">
              <a:solidFill>
                <a:srgbClr val="FFFF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61240" y="4719484"/>
            <a:ext cx="3126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bg1"/>
                </a:solidFill>
              </a:rPr>
              <a:t>壊し続けて</a:t>
            </a:r>
            <a:endParaRPr kumimoji="1" lang="en-US" altLang="ja-JP" sz="3200" b="1" dirty="0" smtClean="0">
              <a:solidFill>
                <a:schemeClr val="bg1"/>
              </a:solidFill>
            </a:endParaRPr>
          </a:p>
          <a:p>
            <a:r>
              <a:rPr kumimoji="1" lang="ja-JP" altLang="en-US" sz="3200" b="1" dirty="0" smtClean="0">
                <a:solidFill>
                  <a:srgbClr val="FFFF00"/>
                </a:solidFill>
              </a:rPr>
              <a:t>スコア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を稼げ！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53834" y="10231291"/>
            <a:ext cx="3636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目指</a:t>
            </a:r>
            <a:r>
              <a:rPr kumimoji="1" lang="ja-JP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せ</a:t>
            </a:r>
            <a:r>
              <a:rPr kumimoji="1" lang="ja-JP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ナンバー１！</a:t>
            </a:r>
            <a:endParaRPr kumimoji="1" lang="ja-JP" altLang="en-US" sz="3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220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43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5</cp:revision>
  <dcterms:created xsi:type="dcterms:W3CDTF">2020-10-19T06:26:13Z</dcterms:created>
  <dcterms:modified xsi:type="dcterms:W3CDTF">2020-10-19T07:11:17Z</dcterms:modified>
</cp:coreProperties>
</file>