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6" r:id="rId2"/>
    <p:sldId id="261" r:id="rId3"/>
    <p:sldId id="303" r:id="rId4"/>
    <p:sldId id="347" r:id="rId5"/>
    <p:sldId id="352" r:id="rId6"/>
    <p:sldId id="353" r:id="rId7"/>
    <p:sldId id="354" r:id="rId8"/>
    <p:sldId id="260" r:id="rId9"/>
    <p:sldId id="325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4D0"/>
    <a:srgbClr val="767676"/>
    <a:srgbClr val="E6E6E6"/>
    <a:srgbClr val="FAFAFA"/>
    <a:srgbClr val="EE0F6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1" autoAdjust="0"/>
    <p:restoredTop sz="79138" autoAdjust="0"/>
  </p:normalViewPr>
  <p:slideViewPr>
    <p:cSldViewPr>
      <p:cViewPr varScale="1">
        <p:scale>
          <a:sx n="120" d="100"/>
          <a:sy n="120" d="100"/>
        </p:scale>
        <p:origin x="141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0B821-444D-4194-9974-068682AEC23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9BBA-F59A-41FC-80D8-0DBBBE4C51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2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0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7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7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4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9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8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0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0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0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2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7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6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2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8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E6E6E6"/>
          </a:fgClr>
          <a:bgClr>
            <a:srgbClr val="FAFAF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ABC6-8DE9-497E-B13B-CF0BA07D8BC9}" type="datetimeFigureOut">
              <a:rPr lang="zh-CN" altLang="en-US" smtClean="0"/>
              <a:pPr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6EBB-1038-47E9-B68D-4633EA71E5B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055"/>
            <a:ext cx="1563154" cy="4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2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13558710">
            <a:off x="7777765" y="-623661"/>
            <a:ext cx="1198993" cy="3096344"/>
          </a:xfrm>
          <a:prstGeom prst="triangle">
            <a:avLst>
              <a:gd name="adj" fmla="val 65111"/>
            </a:avLst>
          </a:pr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49041" y="2146300"/>
            <a:ext cx="4533900" cy="2997200"/>
          </a:xfrm>
          <a:custGeom>
            <a:avLst/>
            <a:gdLst>
              <a:gd name="connsiteX0" fmla="*/ 1638300 w 4533900"/>
              <a:gd name="connsiteY0" fmla="*/ 0 h 2997200"/>
              <a:gd name="connsiteX1" fmla="*/ 4533900 w 4533900"/>
              <a:gd name="connsiteY1" fmla="*/ 762000 h 2997200"/>
              <a:gd name="connsiteX2" fmla="*/ 0 w 4533900"/>
              <a:gd name="connsiteY2" fmla="*/ 2997200 h 2997200"/>
              <a:gd name="connsiteX3" fmla="*/ 1638300 w 4533900"/>
              <a:gd name="connsiteY3" fmla="*/ 0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997200">
                <a:moveTo>
                  <a:pt x="1638300" y="0"/>
                </a:moveTo>
                <a:lnTo>
                  <a:pt x="4533900" y="762000"/>
                </a:lnTo>
                <a:lnTo>
                  <a:pt x="0" y="2997200"/>
                </a:lnTo>
                <a:lnTo>
                  <a:pt x="163830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461187"/>
            <a:ext cx="3435179" cy="3682313"/>
          </a:xfrm>
          <a:custGeom>
            <a:avLst/>
            <a:gdLst>
              <a:gd name="connsiteX0" fmla="*/ 0 w 3435179"/>
              <a:gd name="connsiteY0" fmla="*/ 3657600 h 3682313"/>
              <a:gd name="connsiteX1" fmla="*/ 1754660 w 3435179"/>
              <a:gd name="connsiteY1" fmla="*/ 3682313 h 3682313"/>
              <a:gd name="connsiteX2" fmla="*/ 3385752 w 3435179"/>
              <a:gd name="connsiteY2" fmla="*/ 630194 h 3682313"/>
              <a:gd name="connsiteX3" fmla="*/ 3435179 w 3435179"/>
              <a:gd name="connsiteY3" fmla="*/ 0 h 3682313"/>
              <a:gd name="connsiteX4" fmla="*/ 12357 w 3435179"/>
              <a:gd name="connsiteY4" fmla="*/ 2792627 h 3682313"/>
              <a:gd name="connsiteX5" fmla="*/ 0 w 3435179"/>
              <a:gd name="connsiteY5" fmla="*/ 3657600 h 368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5179" h="3682313">
                <a:moveTo>
                  <a:pt x="0" y="3657600"/>
                </a:moveTo>
                <a:lnTo>
                  <a:pt x="1754660" y="3682313"/>
                </a:lnTo>
                <a:lnTo>
                  <a:pt x="3385752" y="630194"/>
                </a:lnTo>
                <a:lnTo>
                  <a:pt x="3435179" y="0"/>
                </a:lnTo>
                <a:lnTo>
                  <a:pt x="12357" y="2792627"/>
                </a:lnTo>
                <a:lnTo>
                  <a:pt x="0" y="365760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512631" y="-259493"/>
            <a:ext cx="3303573" cy="2100649"/>
          </a:xfrm>
          <a:custGeom>
            <a:avLst/>
            <a:gdLst>
              <a:gd name="connsiteX0" fmla="*/ 0 w 3225113"/>
              <a:gd name="connsiteY0" fmla="*/ 1692876 h 2100649"/>
              <a:gd name="connsiteX1" fmla="*/ 1556951 w 3225113"/>
              <a:gd name="connsiteY1" fmla="*/ 2100649 h 2100649"/>
              <a:gd name="connsiteX2" fmla="*/ 3225113 w 3225113"/>
              <a:gd name="connsiteY2" fmla="*/ 0 h 2100649"/>
              <a:gd name="connsiteX3" fmla="*/ 0 w 3225113"/>
              <a:gd name="connsiteY3" fmla="*/ 1692876 h 21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113" h="2100649">
                <a:moveTo>
                  <a:pt x="0" y="1692876"/>
                </a:moveTo>
                <a:lnTo>
                  <a:pt x="1556951" y="2100649"/>
                </a:lnTo>
                <a:lnTo>
                  <a:pt x="3225113" y="0"/>
                </a:lnTo>
                <a:lnTo>
                  <a:pt x="0" y="1692876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 rot="934107">
            <a:off x="3353940" y="1616698"/>
            <a:ext cx="484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基础 </a:t>
            </a:r>
            <a:r>
              <a:rPr lang="en-US" altLang="zh-CN" sz="40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 rot="934107">
            <a:off x="3678132" y="2148449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市场中心 </a:t>
            </a:r>
            <a:r>
              <a:rPr lang="en-US" altLang="zh-CN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沈</a:t>
            </a:r>
            <a:r>
              <a:rPr lang="zh-CN" altLang="en-US" sz="2000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冲</a:t>
            </a:r>
            <a:endParaRPr lang="zh-CN" altLang="en-US" sz="2000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4515966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市场</a:t>
            </a:r>
            <a:r>
              <a:rPr lang="zh-CN" altLang="en-US" sz="12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中心 </a:t>
            </a:r>
            <a:r>
              <a:rPr lang="en-US" altLang="zh-CN" sz="12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前端框架组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538"/>
            <a:ext cx="3743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742303" y="2286001"/>
            <a:ext cx="1989438" cy="2866768"/>
          </a:xfrm>
          <a:custGeom>
            <a:avLst/>
            <a:gdLst>
              <a:gd name="connsiteX0" fmla="*/ 1989438 w 1989438"/>
              <a:gd name="connsiteY0" fmla="*/ 0 h 2866768"/>
              <a:gd name="connsiteX1" fmla="*/ 0 w 1989438"/>
              <a:gd name="connsiteY1" fmla="*/ 2866768 h 2866768"/>
              <a:gd name="connsiteX2" fmla="*/ 1495168 w 1989438"/>
              <a:gd name="connsiteY2" fmla="*/ 0 h 2866768"/>
              <a:gd name="connsiteX3" fmla="*/ 1989438 w 1989438"/>
              <a:gd name="connsiteY3" fmla="*/ 0 h 28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9438" h="2866768">
                <a:moveTo>
                  <a:pt x="1989438" y="0"/>
                </a:moveTo>
                <a:lnTo>
                  <a:pt x="0" y="2866768"/>
                </a:lnTo>
                <a:lnTo>
                  <a:pt x="1495168" y="0"/>
                </a:lnTo>
                <a:lnTo>
                  <a:pt x="1989438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0" y="37071"/>
            <a:ext cx="3447535" cy="5115698"/>
          </a:xfrm>
          <a:custGeom>
            <a:avLst/>
            <a:gdLst>
              <a:gd name="connsiteX0" fmla="*/ 0 w 3447535"/>
              <a:gd name="connsiteY0" fmla="*/ 5103341 h 5115698"/>
              <a:gd name="connsiteX1" fmla="*/ 1705233 w 3447535"/>
              <a:gd name="connsiteY1" fmla="*/ 5115698 h 5115698"/>
              <a:gd name="connsiteX2" fmla="*/ 3249827 w 3447535"/>
              <a:gd name="connsiteY2" fmla="*/ 2224216 h 5115698"/>
              <a:gd name="connsiteX3" fmla="*/ 3447535 w 3447535"/>
              <a:gd name="connsiteY3" fmla="*/ 0 h 5115698"/>
              <a:gd name="connsiteX4" fmla="*/ 24714 w 3447535"/>
              <a:gd name="connsiteY4" fmla="*/ 3892379 h 5115698"/>
              <a:gd name="connsiteX5" fmla="*/ 0 w 3447535"/>
              <a:gd name="connsiteY5" fmla="*/ 5103341 h 511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535" h="5115698">
                <a:moveTo>
                  <a:pt x="0" y="5103341"/>
                </a:moveTo>
                <a:lnTo>
                  <a:pt x="1705233" y="5115698"/>
                </a:lnTo>
                <a:lnTo>
                  <a:pt x="3249827" y="2224216"/>
                </a:lnTo>
                <a:lnTo>
                  <a:pt x="3447535" y="0"/>
                </a:lnTo>
                <a:lnTo>
                  <a:pt x="24714" y="3892379"/>
                </a:lnTo>
                <a:lnTo>
                  <a:pt x="0" y="5103341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63500" dist="381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 rot="18096680">
            <a:off x="1881994" y="3899054"/>
            <a:ext cx="185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sz="2800" b="1" dirty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4363" y="1851670"/>
            <a:ext cx="203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1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262184" y="2039532"/>
            <a:ext cx="1692875" cy="1396314"/>
          </a:xfrm>
          <a:custGeom>
            <a:avLst/>
            <a:gdLst>
              <a:gd name="connsiteX0" fmla="*/ 1692875 w 1692875"/>
              <a:gd name="connsiteY0" fmla="*/ 0 h 1396314"/>
              <a:gd name="connsiteX1" fmla="*/ 902043 w 1692875"/>
              <a:gd name="connsiteY1" fmla="*/ 0 h 1396314"/>
              <a:gd name="connsiteX2" fmla="*/ 0 w 1692875"/>
              <a:gd name="connsiteY2" fmla="*/ 1396314 h 139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2875" h="1396314">
                <a:moveTo>
                  <a:pt x="1692875" y="0"/>
                </a:moveTo>
                <a:lnTo>
                  <a:pt x="902043" y="0"/>
                </a:lnTo>
                <a:lnTo>
                  <a:pt x="0" y="1396314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732976" y="2607528"/>
            <a:ext cx="2401023" cy="2535972"/>
          </a:xfrm>
          <a:custGeom>
            <a:avLst/>
            <a:gdLst>
              <a:gd name="connsiteX0" fmla="*/ 0 w 2362200"/>
              <a:gd name="connsiteY0" fmla="*/ 2423160 h 2423160"/>
              <a:gd name="connsiteX1" fmla="*/ 1546860 w 2362200"/>
              <a:gd name="connsiteY1" fmla="*/ 0 h 2423160"/>
              <a:gd name="connsiteX2" fmla="*/ 2362200 w 2362200"/>
              <a:gd name="connsiteY2" fmla="*/ 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2423160">
                <a:moveTo>
                  <a:pt x="0" y="2423160"/>
                </a:moveTo>
                <a:lnTo>
                  <a:pt x="1546860" y="0"/>
                </a:lnTo>
                <a:lnTo>
                  <a:pt x="23622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25"/>
          <p:cNvSpPr txBox="1"/>
          <p:nvPr/>
        </p:nvSpPr>
        <p:spPr>
          <a:xfrm>
            <a:off x="5325196" y="2441031"/>
            <a:ext cx="1550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页面开发实例</a:t>
            </a:r>
            <a:endParaRPr lang="en-US" altLang="zh-CN" sz="1400" b="1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27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734474" y="657994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4" name="圆角矩形 33"/>
          <p:cNvSpPr>
            <a:spLocks noChangeAspect="1"/>
          </p:cNvSpPr>
          <p:nvPr/>
        </p:nvSpPr>
        <p:spPr>
          <a:xfrm>
            <a:off x="3271873" y="1524402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365FAA"/>
                </a:solidFill>
                <a:latin typeface="微软雅黑"/>
              </a:rPr>
              <a:t>NO.1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284038" y="2783285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26982" y="2917568"/>
            <a:ext cx="291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</a:rPr>
              <a:t>About Homework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26982" y="1988315"/>
            <a:ext cx="291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关于作业</a:t>
            </a:r>
            <a:endParaRPr lang="zh-CN" altLang="en-US" sz="40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944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614441"/>
            <a:ext cx="2724150" cy="2609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71553"/>
            <a:ext cx="2752725" cy="3095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832508"/>
            <a:ext cx="8568952" cy="3217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23" y="292730"/>
            <a:ext cx="8469886" cy="40421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409" y="798890"/>
            <a:ext cx="8286166" cy="30042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62" y="1190625"/>
            <a:ext cx="7610475" cy="27622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75" y="504825"/>
            <a:ext cx="7486650" cy="41338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225" y="809625"/>
            <a:ext cx="7067550" cy="35242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650" y="-571500"/>
            <a:ext cx="7124700" cy="6286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998" y="563147"/>
            <a:ext cx="7190354" cy="37558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975" y="33337"/>
            <a:ext cx="80200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734474" y="657994"/>
            <a:ext cx="3295128" cy="367410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spc="30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34" name="圆角矩形 33"/>
          <p:cNvSpPr>
            <a:spLocks noChangeAspect="1"/>
          </p:cNvSpPr>
          <p:nvPr/>
        </p:nvSpPr>
        <p:spPr>
          <a:xfrm>
            <a:off x="3271873" y="1524402"/>
            <a:ext cx="900000" cy="3784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365FAA"/>
                </a:solidFill>
                <a:latin typeface="微软雅黑"/>
              </a:rPr>
              <a:t>NO.2</a:t>
            </a:r>
            <a:endParaRPr lang="zh-CN" altLang="en-US" dirty="0">
              <a:solidFill>
                <a:srgbClr val="365FAA"/>
              </a:solidFill>
              <a:latin typeface="微软雅黑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284038" y="2783285"/>
            <a:ext cx="219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26982" y="2917568"/>
            <a:ext cx="291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</a:rPr>
              <a:t>Demo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27784" y="1988315"/>
            <a:ext cx="351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400" dirty="0" smtClean="0">
                <a:solidFill>
                  <a:srgbClr val="FFFFFF"/>
                </a:solidFill>
                <a:latin typeface="微软雅黑"/>
                <a:ea typeface="微软雅黑"/>
              </a:rPr>
              <a:t>页面开发实例</a:t>
            </a:r>
            <a:endParaRPr lang="zh-CN" altLang="en-US" sz="3600" spc="4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911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7505700" y="628650"/>
            <a:ext cx="3124200" cy="1162050"/>
          </a:xfrm>
          <a:custGeom>
            <a:avLst/>
            <a:gdLst>
              <a:gd name="connsiteX0" fmla="*/ 0 w 3124200"/>
              <a:gd name="connsiteY0" fmla="*/ 0 h 1162050"/>
              <a:gd name="connsiteX1" fmla="*/ 1123950 w 3124200"/>
              <a:gd name="connsiteY1" fmla="*/ 1162050 h 1162050"/>
              <a:gd name="connsiteX2" fmla="*/ 3124200 w 3124200"/>
              <a:gd name="connsiteY2" fmla="*/ 781050 h 1162050"/>
              <a:gd name="connsiteX3" fmla="*/ 0 w 3124200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200" h="1162050">
                <a:moveTo>
                  <a:pt x="0" y="0"/>
                </a:moveTo>
                <a:lnTo>
                  <a:pt x="1123950" y="1162050"/>
                </a:lnTo>
                <a:lnTo>
                  <a:pt x="3124200" y="781050"/>
                </a:lnTo>
                <a:lnTo>
                  <a:pt x="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flipH="1" flipV="1">
            <a:off x="5129010" y="-21716"/>
            <a:ext cx="4024792" cy="1116000"/>
          </a:xfrm>
          <a:prstGeom prst="rtTriangle">
            <a:avLst/>
          </a:pr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0123"/>
            <a:ext cx="9153802" cy="29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501900" y="2768600"/>
            <a:ext cx="5168900" cy="2400300"/>
          </a:xfrm>
          <a:custGeom>
            <a:avLst/>
            <a:gdLst>
              <a:gd name="connsiteX0" fmla="*/ 0 w 5168900"/>
              <a:gd name="connsiteY0" fmla="*/ 203200 h 2400300"/>
              <a:gd name="connsiteX1" fmla="*/ 3136900 w 5168900"/>
              <a:gd name="connsiteY1" fmla="*/ 0 h 2400300"/>
              <a:gd name="connsiteX2" fmla="*/ 5168900 w 5168900"/>
              <a:gd name="connsiteY2" fmla="*/ 2400300 h 2400300"/>
              <a:gd name="connsiteX3" fmla="*/ 0 w 5168900"/>
              <a:gd name="connsiteY3" fmla="*/ 2032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400300">
                <a:moveTo>
                  <a:pt x="0" y="203200"/>
                </a:moveTo>
                <a:lnTo>
                  <a:pt x="3136900" y="0"/>
                </a:lnTo>
                <a:lnTo>
                  <a:pt x="5168900" y="2400300"/>
                </a:lnTo>
                <a:lnTo>
                  <a:pt x="0" y="20320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486400" y="1536700"/>
            <a:ext cx="3708400" cy="3624580"/>
          </a:xfrm>
          <a:custGeom>
            <a:avLst/>
            <a:gdLst>
              <a:gd name="connsiteX0" fmla="*/ 0 w 3708400"/>
              <a:gd name="connsiteY0" fmla="*/ 0 h 3670300"/>
              <a:gd name="connsiteX1" fmla="*/ 139700 w 3708400"/>
              <a:gd name="connsiteY1" fmla="*/ 1206500 h 3670300"/>
              <a:gd name="connsiteX2" fmla="*/ 2184400 w 3708400"/>
              <a:gd name="connsiteY2" fmla="*/ 3670300 h 3670300"/>
              <a:gd name="connsiteX3" fmla="*/ 3708400 w 3708400"/>
              <a:gd name="connsiteY3" fmla="*/ 3670300 h 3670300"/>
              <a:gd name="connsiteX4" fmla="*/ 0 w 3708400"/>
              <a:gd name="connsiteY4" fmla="*/ 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8400" h="3670300">
                <a:moveTo>
                  <a:pt x="0" y="0"/>
                </a:moveTo>
                <a:lnTo>
                  <a:pt x="139700" y="1206500"/>
                </a:lnTo>
                <a:lnTo>
                  <a:pt x="2184400" y="3670300"/>
                </a:lnTo>
                <a:lnTo>
                  <a:pt x="3708400" y="3670300"/>
                </a:lnTo>
                <a:lnTo>
                  <a:pt x="0" y="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38100" dir="8100000" sx="100500" sy="1005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 rot="21360000">
            <a:off x="2254938" y="1529328"/>
            <a:ext cx="3204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</a:p>
        </p:txBody>
      </p:sp>
      <p:sp>
        <p:nvSpPr>
          <p:cNvPr id="10" name="TextBox 9"/>
          <p:cNvSpPr txBox="1"/>
          <p:nvPr/>
        </p:nvSpPr>
        <p:spPr>
          <a:xfrm rot="21351901">
            <a:off x="3799384" y="2411547"/>
            <a:ext cx="162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767676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000" dirty="0" smtClean="0">
              <a:solidFill>
                <a:srgbClr val="76767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13558710">
            <a:off x="7777765" y="-623661"/>
            <a:ext cx="1198993" cy="3096344"/>
          </a:xfrm>
          <a:prstGeom prst="triangle">
            <a:avLst>
              <a:gd name="adj" fmla="val 65111"/>
            </a:avLst>
          </a:pr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49041" y="2146300"/>
            <a:ext cx="4533900" cy="2997200"/>
          </a:xfrm>
          <a:custGeom>
            <a:avLst/>
            <a:gdLst>
              <a:gd name="connsiteX0" fmla="*/ 1638300 w 4533900"/>
              <a:gd name="connsiteY0" fmla="*/ 0 h 2997200"/>
              <a:gd name="connsiteX1" fmla="*/ 4533900 w 4533900"/>
              <a:gd name="connsiteY1" fmla="*/ 762000 h 2997200"/>
              <a:gd name="connsiteX2" fmla="*/ 0 w 4533900"/>
              <a:gd name="connsiteY2" fmla="*/ 2997200 h 2997200"/>
              <a:gd name="connsiteX3" fmla="*/ 1638300 w 4533900"/>
              <a:gd name="connsiteY3" fmla="*/ 0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997200">
                <a:moveTo>
                  <a:pt x="1638300" y="0"/>
                </a:moveTo>
                <a:lnTo>
                  <a:pt x="4533900" y="762000"/>
                </a:lnTo>
                <a:lnTo>
                  <a:pt x="0" y="2997200"/>
                </a:lnTo>
                <a:lnTo>
                  <a:pt x="1638300" y="0"/>
                </a:lnTo>
                <a:close/>
              </a:path>
            </a:pathLst>
          </a:custGeom>
          <a:solidFill>
            <a:srgbClr val="29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461187"/>
            <a:ext cx="3435179" cy="3682313"/>
          </a:xfrm>
          <a:custGeom>
            <a:avLst/>
            <a:gdLst>
              <a:gd name="connsiteX0" fmla="*/ 0 w 3435179"/>
              <a:gd name="connsiteY0" fmla="*/ 3657600 h 3682313"/>
              <a:gd name="connsiteX1" fmla="*/ 1754660 w 3435179"/>
              <a:gd name="connsiteY1" fmla="*/ 3682313 h 3682313"/>
              <a:gd name="connsiteX2" fmla="*/ 3385752 w 3435179"/>
              <a:gd name="connsiteY2" fmla="*/ 630194 h 3682313"/>
              <a:gd name="connsiteX3" fmla="*/ 3435179 w 3435179"/>
              <a:gd name="connsiteY3" fmla="*/ 0 h 3682313"/>
              <a:gd name="connsiteX4" fmla="*/ 12357 w 3435179"/>
              <a:gd name="connsiteY4" fmla="*/ 2792627 h 3682313"/>
              <a:gd name="connsiteX5" fmla="*/ 0 w 3435179"/>
              <a:gd name="connsiteY5" fmla="*/ 3657600 h 368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5179" h="3682313">
                <a:moveTo>
                  <a:pt x="0" y="3657600"/>
                </a:moveTo>
                <a:lnTo>
                  <a:pt x="1754660" y="3682313"/>
                </a:lnTo>
                <a:lnTo>
                  <a:pt x="3385752" y="630194"/>
                </a:lnTo>
                <a:lnTo>
                  <a:pt x="3435179" y="0"/>
                </a:lnTo>
                <a:lnTo>
                  <a:pt x="12357" y="2792627"/>
                </a:lnTo>
                <a:lnTo>
                  <a:pt x="0" y="3657600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512631" y="-259493"/>
            <a:ext cx="3303573" cy="2100649"/>
          </a:xfrm>
          <a:custGeom>
            <a:avLst/>
            <a:gdLst>
              <a:gd name="connsiteX0" fmla="*/ 0 w 3225113"/>
              <a:gd name="connsiteY0" fmla="*/ 1692876 h 2100649"/>
              <a:gd name="connsiteX1" fmla="*/ 1556951 w 3225113"/>
              <a:gd name="connsiteY1" fmla="*/ 2100649 h 2100649"/>
              <a:gd name="connsiteX2" fmla="*/ 3225113 w 3225113"/>
              <a:gd name="connsiteY2" fmla="*/ 0 h 2100649"/>
              <a:gd name="connsiteX3" fmla="*/ 0 w 3225113"/>
              <a:gd name="connsiteY3" fmla="*/ 1692876 h 21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113" h="2100649">
                <a:moveTo>
                  <a:pt x="0" y="1692876"/>
                </a:moveTo>
                <a:lnTo>
                  <a:pt x="1556951" y="2100649"/>
                </a:lnTo>
                <a:lnTo>
                  <a:pt x="3225113" y="0"/>
                </a:lnTo>
                <a:lnTo>
                  <a:pt x="0" y="1692876"/>
                </a:lnTo>
                <a:close/>
              </a:path>
            </a:pathLst>
          </a:custGeom>
          <a:solidFill>
            <a:srgbClr val="EE0F68"/>
          </a:solidFill>
          <a:ln>
            <a:noFill/>
          </a:ln>
          <a:effectLst>
            <a:outerShdw blurRad="76200" dist="50800" dir="2700000" sx="100500" sy="1005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700087"/>
            <a:ext cx="3743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5400" b="1" dirty="0" smtClean="0">
            <a:solidFill>
              <a:srgbClr val="76767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9856</TotalTime>
  <Words>43</Words>
  <Application>Microsoft Office PowerPoint</Application>
  <PresentationFormat>全屏显示(16:9)</PresentationFormat>
  <Paragraphs>22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chenzhilei</dc:creator>
  <cp:lastModifiedBy>市场中心-沈冲09395</cp:lastModifiedBy>
  <cp:revision>355</cp:revision>
  <dcterms:created xsi:type="dcterms:W3CDTF">2012-11-28T02:45:16Z</dcterms:created>
  <dcterms:modified xsi:type="dcterms:W3CDTF">2017-07-06T09:16:30Z</dcterms:modified>
</cp:coreProperties>
</file>