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png" ContentType="image/png;base64"/>
  <Override PartName="/ppt/media/image5.png" ContentType="image/png;base64"/>
  <Override PartName="/ppt/media/image8.png" ContentType="image/png;base64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B152-1831-485D-A9D4-EB75696E09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Bootcamp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2023:</a:t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Preprocessing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bayram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4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Images come from machines</a:t>
            </a:r>
            <a:endParaRPr lang="en-US" sz="2000" dirty="0"/>
          </a:p>
          <a:p>
            <a:r>
              <a:rPr lang="en-US" sz="2000" dirty="0" smtClean="0"/>
              <a:t>Some parts may not be relevant to research</a:t>
            </a:r>
          </a:p>
          <a:p>
            <a:r>
              <a:rPr lang="en-US" sz="2000" dirty="0" smtClean="0"/>
              <a:t>Preprocessing</a:t>
            </a:r>
          </a:p>
          <a:p>
            <a:pPr lvl="1"/>
            <a:r>
              <a:rPr lang="en-US" sz="2000" dirty="0" smtClean="0"/>
              <a:t>Deal with machine marks, foreign objects, incoherent geometry,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Remove surrounding tissue and organs from being sent to the </a:t>
            </a:r>
            <a:r>
              <a:rPr lang="en-US" sz="2000" b="1" i="1" dirty="0" smtClean="0"/>
              <a:t>algorithm</a:t>
            </a:r>
            <a:r>
              <a:rPr lang="en-US" sz="2000" i="1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6" y="3795680"/>
            <a:ext cx="2847975" cy="28479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0" y="3772820"/>
            <a:ext cx="129844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8381888">
            <a:off x="2701099" y="3395692"/>
            <a:ext cx="129844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74" y="3795680"/>
            <a:ext cx="2847975" cy="28479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79012" y="6263640"/>
            <a:ext cx="129844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11" y="3772820"/>
            <a:ext cx="2847975" cy="2847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7913711" y="3447288"/>
            <a:ext cx="2847975" cy="9144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32099" y="3640232"/>
            <a:ext cx="2473056" cy="1815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8940530" y="4087104"/>
            <a:ext cx="506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kaggle.com/datasets/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preetviradiya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/covid19-radiography-dataset</a:t>
            </a:r>
          </a:p>
        </p:txBody>
      </p:sp>
    </p:spTree>
    <p:extLst>
      <p:ext uri="{BB962C8B-B14F-4D97-AF65-F5344CB8AC3E}">
        <p14:creationId xmlns:p14="http://schemas.microsoft.com/office/powerpoint/2010/main" val="52946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579"/>
          </a:xfrm>
        </p:spPr>
        <p:txBody>
          <a:bodyPr>
            <a:noAutofit/>
          </a:bodyPr>
          <a:lstStyle/>
          <a:p>
            <a:r>
              <a:rPr lang="en-US" sz="3600" dirty="0" smtClean="0"/>
              <a:t>Human Annotation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MDs provide insight on the Region of Interest (ROI)</a:t>
            </a:r>
          </a:p>
          <a:p>
            <a:r>
              <a:rPr lang="en-US" sz="2400" dirty="0" smtClean="0"/>
              <a:t>Paint (pro: widely available), </a:t>
            </a:r>
          </a:p>
          <a:p>
            <a:r>
              <a:rPr lang="en-US" sz="2400" dirty="0" err="1" smtClean="0"/>
              <a:t>ImageScope</a:t>
            </a:r>
            <a:r>
              <a:rPr lang="en-US" sz="2400" dirty="0" smtClean="0"/>
              <a:t> (pro: less memory </a:t>
            </a:r>
            <a:r>
              <a:rPr lang="en-US" sz="2400" dirty="0" err="1" smtClean="0"/>
              <a:t>req’s</a:t>
            </a:r>
            <a:r>
              <a:rPr lang="en-US" sz="2400" dirty="0" smtClean="0"/>
              <a:t>, easier processing by *you-the-</a:t>
            </a:r>
            <a:r>
              <a:rPr lang="en-US" sz="2400" dirty="0" err="1" smtClean="0"/>
              <a:t>pythonista</a:t>
            </a:r>
            <a:r>
              <a:rPr lang="en-US" sz="2400" dirty="0" smtClean="0"/>
              <a:t>*)</a:t>
            </a:r>
            <a:endParaRPr lang="en-US" sz="2400" dirty="0"/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20426" y="3366379"/>
            <a:ext cx="6751147" cy="3159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0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Working with annotations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8" y="1167072"/>
            <a:ext cx="10816472" cy="50098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Differentiating</a:t>
            </a:r>
          </a:p>
          <a:p>
            <a:r>
              <a:rPr lang="en-US" sz="2400" dirty="0" smtClean="0"/>
              <a:t>CV/Graphics methods:</a:t>
            </a:r>
          </a:p>
          <a:p>
            <a:pPr lvl="1"/>
            <a:r>
              <a:rPr lang="en-US" i="1" dirty="0" smtClean="0"/>
              <a:t>Dilation</a:t>
            </a:r>
          </a:p>
          <a:p>
            <a:pPr lvl="1"/>
            <a:r>
              <a:rPr lang="en-US" i="1" dirty="0" err="1" smtClean="0"/>
              <a:t>Floodfilling</a:t>
            </a:r>
            <a:endParaRPr lang="en-US" i="1" dirty="0" smtClean="0"/>
          </a:p>
          <a:p>
            <a:pPr lvl="1"/>
            <a:r>
              <a:rPr lang="en-US" i="1" dirty="0" smtClean="0"/>
              <a:t>Negation</a:t>
            </a:r>
          </a:p>
          <a:p>
            <a:pPr lvl="1"/>
            <a:r>
              <a:rPr lang="en-US" i="1" dirty="0" smtClean="0"/>
              <a:t>Masking</a:t>
            </a:r>
            <a:endParaRPr lang="en-US" i="1" dirty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19185" y="1126638"/>
            <a:ext cx="5610177" cy="26254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>
            <a:picLocks noChangeAspect="1"/>
          </p:cNvPicPr>
          <p:nvPr/>
        </p:nvPicPr>
        <p:blipFill rotWithShape="1">
          <a:blip r:embed="rId3"/>
          <a:srcRect l="52289"/>
          <a:stretch/>
        </p:blipFill>
        <p:spPr bwMode="auto">
          <a:xfrm>
            <a:off x="2307208" y="3907741"/>
            <a:ext cx="2677213" cy="26260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5145"/>
          <a:stretch/>
        </p:blipFill>
        <p:spPr>
          <a:xfrm>
            <a:off x="5317480" y="3907742"/>
            <a:ext cx="2799629" cy="2626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74964"/>
          <a:stretch/>
        </p:blipFill>
        <p:spPr>
          <a:xfrm>
            <a:off x="8325479" y="3907741"/>
            <a:ext cx="2819950" cy="26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for the </a:t>
            </a:r>
            <a:r>
              <a:rPr lang="en-US" sz="3600" b="1" i="1" dirty="0" smtClean="0"/>
              <a:t>algorithm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Large images may require partition</a:t>
            </a:r>
          </a:p>
          <a:p>
            <a:r>
              <a:rPr lang="en-US" sz="2000" dirty="0" smtClean="0"/>
              <a:t>Use the partition of the </a:t>
            </a:r>
            <a:r>
              <a:rPr lang="en-US" sz="2000" i="1" u="sng" dirty="0" smtClean="0"/>
              <a:t>masked </a:t>
            </a:r>
            <a:r>
              <a:rPr lang="en-US" sz="2000" dirty="0" smtClean="0"/>
              <a:t>image</a:t>
            </a:r>
          </a:p>
          <a:p>
            <a:r>
              <a:rPr lang="en-US" sz="2000" dirty="0" smtClean="0"/>
              <a:t>The mask plays important role</a:t>
            </a:r>
          </a:p>
          <a:p>
            <a:r>
              <a:rPr lang="en-US" sz="2000" dirty="0" smtClean="0"/>
              <a:t>Save your every output!!</a:t>
            </a:r>
            <a:endParaRPr lang="en-US" sz="2000" dirty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461" y="3381415"/>
            <a:ext cx="11601077" cy="27082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196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Hands-on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Dataset: kaggle.com/datasets/</a:t>
            </a:r>
            <a:r>
              <a:rPr lang="en-US" sz="2000" dirty="0" err="1" smtClean="0"/>
              <a:t>preetviradiya</a:t>
            </a:r>
            <a:r>
              <a:rPr lang="en-US" sz="2000" dirty="0" smtClean="0"/>
              <a:t>/covid19-radiography-dataset</a:t>
            </a:r>
          </a:p>
          <a:p>
            <a:pPr lvl="1"/>
            <a:r>
              <a:rPr lang="en-US" sz="1600" dirty="0" smtClean="0"/>
              <a:t>X-rays of lungs: Normal (Healthy), </a:t>
            </a:r>
            <a:r>
              <a:rPr lang="en-US" sz="1600" dirty="0" err="1" smtClean="0"/>
              <a:t>Covid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endParaRPr lang="en-US" sz="1600" dirty="0"/>
          </a:p>
          <a:p>
            <a:r>
              <a:rPr lang="en-US" sz="2000" dirty="0" smtClean="0"/>
              <a:t>Download </a:t>
            </a:r>
            <a:endParaRPr lang="en-US" sz="2000" dirty="0"/>
          </a:p>
          <a:p>
            <a:pPr lvl="1"/>
            <a:r>
              <a:rPr lang="en-US" sz="1600" dirty="0" smtClean="0"/>
              <a:t>N images from Normal </a:t>
            </a:r>
            <a:endParaRPr lang="en-US" sz="1600" dirty="0"/>
          </a:p>
          <a:p>
            <a:pPr lvl="1"/>
            <a:r>
              <a:rPr lang="en-US" sz="1600" dirty="0" smtClean="0"/>
              <a:t>N images from COVID</a:t>
            </a:r>
          </a:p>
          <a:p>
            <a:pPr lvl="1"/>
            <a:r>
              <a:rPr lang="en-US" sz="1600" dirty="0" smtClean="0"/>
              <a:t>N &lt; 5 for today</a:t>
            </a:r>
          </a:p>
          <a:p>
            <a:r>
              <a:rPr lang="en-US" sz="2000" dirty="0" smtClean="0"/>
              <a:t>Organize images</a:t>
            </a:r>
          </a:p>
          <a:p>
            <a:r>
              <a:rPr lang="en-US" sz="2000" dirty="0" smtClean="0"/>
              <a:t>Produce annotations</a:t>
            </a:r>
          </a:p>
          <a:p>
            <a:r>
              <a:rPr lang="en-US" sz="2000" dirty="0" smtClean="0"/>
              <a:t>Follow the me in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41" y="2682394"/>
            <a:ext cx="7633796" cy="298635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7" name="Explosion 2 6"/>
          <p:cNvSpPr/>
          <p:nvPr/>
        </p:nvSpPr>
        <p:spPr>
          <a:xfrm rot="1403211">
            <a:off x="9366463" y="3237400"/>
            <a:ext cx="3097586" cy="2787861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Hands-on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Dataset: kaggle.com/datasets/</a:t>
            </a:r>
            <a:r>
              <a:rPr lang="en-US" sz="2000" dirty="0" err="1" smtClean="0"/>
              <a:t>preetviradiya</a:t>
            </a:r>
            <a:r>
              <a:rPr lang="en-US" sz="2000" dirty="0" smtClean="0"/>
              <a:t>/covid19-radiography-dataset</a:t>
            </a:r>
          </a:p>
          <a:p>
            <a:pPr lvl="1"/>
            <a:r>
              <a:rPr lang="en-US" sz="1600" dirty="0" smtClean="0"/>
              <a:t>X-rays of lungs: Normal (Healthy), </a:t>
            </a:r>
            <a:r>
              <a:rPr lang="en-US" sz="1600" dirty="0" err="1" smtClean="0"/>
              <a:t>Covid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endParaRPr lang="en-US" sz="1600" dirty="0"/>
          </a:p>
          <a:p>
            <a:r>
              <a:rPr lang="en-US" sz="2000" dirty="0" smtClean="0"/>
              <a:t>Download </a:t>
            </a:r>
            <a:endParaRPr lang="en-US" sz="2000" dirty="0"/>
          </a:p>
          <a:p>
            <a:pPr lvl="1"/>
            <a:r>
              <a:rPr lang="en-US" sz="1600" dirty="0" smtClean="0"/>
              <a:t>N images from Normal </a:t>
            </a:r>
            <a:endParaRPr lang="en-US" sz="1600" dirty="0"/>
          </a:p>
          <a:p>
            <a:pPr lvl="1"/>
            <a:r>
              <a:rPr lang="en-US" sz="1600" dirty="0" smtClean="0"/>
              <a:t>N images from COVID</a:t>
            </a:r>
          </a:p>
          <a:p>
            <a:pPr lvl="1"/>
            <a:r>
              <a:rPr lang="en-US" sz="1600" dirty="0" smtClean="0"/>
              <a:t>N &lt; 5 for today</a:t>
            </a:r>
          </a:p>
          <a:p>
            <a:r>
              <a:rPr lang="en-US" sz="2000" dirty="0" smtClean="0"/>
              <a:t>Organize images</a:t>
            </a:r>
          </a:p>
          <a:p>
            <a:r>
              <a:rPr lang="en-US" sz="2000" dirty="0" smtClean="0"/>
              <a:t>Produce annotations</a:t>
            </a:r>
          </a:p>
          <a:p>
            <a:r>
              <a:rPr lang="en-US" sz="2000" dirty="0" smtClean="0"/>
              <a:t>Follow the me in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62" y="2820774"/>
            <a:ext cx="7000875" cy="28479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0748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 Theme</vt:lpstr>
      <vt:lpstr>Bootcamp 2023: Preprocessing Annotations</vt:lpstr>
      <vt:lpstr>Introduction</vt:lpstr>
      <vt:lpstr>Human Annotation</vt:lpstr>
      <vt:lpstr>Working with annotations </vt:lpstr>
      <vt:lpstr>Data for the algorithm</vt:lpstr>
      <vt:lpstr>Hands-on</vt:lpstr>
      <vt:lpstr>Hands-on</vt:lpstr>
    </vt:vector>
  </TitlesOfParts>
  <Company>WFBH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2023: Preprocessing Annotations</dc:title>
  <dc:creator>Bayram Annanurov</dc:creator>
  <cp:lastModifiedBy>Bayram Annanurov</cp:lastModifiedBy>
  <cp:revision>11</cp:revision>
  <dcterms:created xsi:type="dcterms:W3CDTF">2023-05-03T19:16:07Z</dcterms:created>
  <dcterms:modified xsi:type="dcterms:W3CDTF">2023-05-03T20:13:46Z</dcterms:modified>
</cp:coreProperties>
</file>