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39" r:id="rId2"/>
    <p:sldId id="640" r:id="rId3"/>
    <p:sldId id="652" r:id="rId4"/>
    <p:sldId id="641" r:id="rId5"/>
    <p:sldId id="646" r:id="rId6"/>
    <p:sldId id="647" r:id="rId7"/>
    <p:sldId id="649" r:id="rId8"/>
    <p:sldId id="648" r:id="rId9"/>
    <p:sldId id="65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F61D8-B335-4EB8-A471-C86BCC952250}" v="1" dt="2024-11-14T20:29:42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0" y="6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  <pc:picChg chg="del">
          <ac:chgData name="상욱 이" userId="25c41c118c829273" providerId="LiveId" clId="{878F61D8-B335-4EB8-A471-C86BCC952250}" dt="2024-11-14T20:29:41.806" v="0" actId="478"/>
          <ac:picMkLst>
            <pc:docMk/>
            <pc:sldMk cId="2913420112" sldId="652"/>
            <ac:picMk id="4" creationId="{1967370F-990F-27D1-68A3-4334F4A0E925}"/>
          </ac:picMkLst>
        </pc:picChg>
        <pc:picChg chg="add mod">
          <ac:chgData name="상욱 이" userId="25c41c118c829273" providerId="LiveId" clId="{878F61D8-B335-4EB8-A471-C86BCC952250}" dt="2024-11-14T20:29:46.270" v="3" actId="1076"/>
          <ac:picMkLst>
            <pc:docMk/>
            <pc:sldMk cId="2913420112" sldId="652"/>
            <ac:picMk id="5" creationId="{8C6387D1-7131-3043-D3B9-F46985A782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2024-11-15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30" name="Picture 6" descr="Java (programming language) - Wikipedia">
            <a:extLst>
              <a:ext uri="{FF2B5EF4-FFF2-40B4-BE49-F238E27FC236}">
                <a16:creationId xmlns:a16="http://schemas.microsoft.com/office/drawing/2014/main" id="{1A4F4590-E1EA-0B6E-8CF4-6B14BB7C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90" y="1905286"/>
            <a:ext cx="909912" cy="16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14E07C6F-513F-EA35-DF34-9E78038C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40" y="1973769"/>
            <a:ext cx="2544293" cy="143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308E70E5-6EA1-64E8-1831-3D50F9898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7191805" y="4192154"/>
            <a:ext cx="3258949" cy="11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JumpToSpringBoot] 1-01. 스프링부트란?">
            <a:extLst>
              <a:ext uri="{FF2B5EF4-FFF2-40B4-BE49-F238E27FC236}">
                <a16:creationId xmlns:a16="http://schemas.microsoft.com/office/drawing/2014/main" id="{49667462-EB82-1B6F-C0EF-D779E718A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817" y="3830423"/>
            <a:ext cx="3393770" cy="1781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888833" y="2123335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215957" y="1770434"/>
            <a:ext cx="10058400" cy="448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42" name="Picture 18" descr="What are SQLite and Room in.. | Medium">
            <a:extLst>
              <a:ext uri="{FF2B5EF4-FFF2-40B4-BE49-F238E27FC236}">
                <a16:creationId xmlns:a16="http://schemas.microsoft.com/office/drawing/2014/main" id="{8E36AC3A-194D-3165-1254-8A6CAF2E08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8" t="12979" r="16187" b="22144"/>
          <a:stretch/>
        </p:blipFill>
        <p:spPr bwMode="auto">
          <a:xfrm>
            <a:off x="2405796" y="4357523"/>
            <a:ext cx="3258949" cy="11735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6387D1-7131-3043-D3B9-F46985A78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441" y="1897401"/>
            <a:ext cx="4478520" cy="406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086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고객은 미리 가입되어 있다는 전제하 라디오 버튼으로 선택 할 수 있게 구성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로그인 버튼을 눌러 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해당 고객정보를 세션에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EE7A052-80FA-D04C-AE83-1472C2293C8E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로그인화면</a:t>
            </a:r>
            <a:endParaRPr lang="en-US" altLang="ko-KR" sz="8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94946AF-A147-04F6-7568-49C6B82A2AB2}"/>
              </a:ext>
            </a:extLst>
          </p:cNvPr>
          <p:cNvSpPr/>
          <p:nvPr/>
        </p:nvSpPr>
        <p:spPr>
          <a:xfrm>
            <a:off x="1941201" y="3560324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376023-BF6A-5294-AA98-32CF2087F0C2}"/>
              </a:ext>
            </a:extLst>
          </p:cNvPr>
          <p:cNvSpPr/>
          <p:nvPr/>
        </p:nvSpPr>
        <p:spPr>
          <a:xfrm>
            <a:off x="3907275" y="3560322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5548794-E485-CDBE-521C-5F053835BB09}"/>
              </a:ext>
            </a:extLst>
          </p:cNvPr>
          <p:cNvSpPr/>
          <p:nvPr/>
        </p:nvSpPr>
        <p:spPr>
          <a:xfrm>
            <a:off x="5684199" y="3560323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B5B65A-4E39-5A33-59EB-341E83C301DA}"/>
              </a:ext>
            </a:extLst>
          </p:cNvPr>
          <p:cNvSpPr/>
          <p:nvPr/>
        </p:nvSpPr>
        <p:spPr>
          <a:xfrm>
            <a:off x="2171419" y="3427422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에잇퍼센트</a:t>
            </a:r>
            <a:endParaRPr lang="en-US" altLang="ko-KR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13412-4ED8-431A-9A83-D016D9E3071A}"/>
              </a:ext>
            </a:extLst>
          </p:cNvPr>
          <p:cNvSpPr/>
          <p:nvPr/>
        </p:nvSpPr>
        <p:spPr>
          <a:xfrm>
            <a:off x="4115346" y="3422558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카카오뱅크</a:t>
            </a:r>
            <a:endParaRPr lang="en-US" altLang="ko-KR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CF4E0B-8814-056B-1F9A-F900AB126AAE}"/>
              </a:ext>
            </a:extLst>
          </p:cNvPr>
          <p:cNvSpPr/>
          <p:nvPr/>
        </p:nvSpPr>
        <p:spPr>
          <a:xfrm>
            <a:off x="5866325" y="3427422"/>
            <a:ext cx="130296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토스뱅크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로그인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메뉴 선택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02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메뉴 선택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2373549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에잇퍼센트</a:t>
            </a:r>
            <a:r>
              <a:rPr lang="ko-KR" altLang="en-US"/>
              <a:t> 고객님</a:t>
            </a:r>
            <a:r>
              <a:rPr lang="en-US" altLang="ko-KR"/>
              <a:t> </a:t>
            </a:r>
            <a:r>
              <a:rPr lang="ko-KR" altLang="en-US"/>
              <a:t>반갑습니다</a:t>
            </a:r>
            <a:r>
              <a:rPr lang="en-US" altLang="ko-KR"/>
              <a:t>!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4709885" y="4456690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2481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세션에 저장되어있는 고객명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거래내역조회 버튼으로 거래내역조회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이체 버튼으로 이체화면으로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811CF-9B48-BFF6-B645-FB27EE8B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8C8B6C-E843-560E-7793-5152D05ADD9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5A6046-D718-0AA1-9348-7EAA344E79A8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D96E6B-8FAA-2480-07B6-238C5DE13C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03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C7FDCF-1A6A-451A-990F-6190D3AB50A6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63F70-24B5-8588-371E-8D91CD0EF02E}"/>
              </a:ext>
            </a:extLst>
          </p:cNvPr>
          <p:cNvSpPr/>
          <p:nvPr/>
        </p:nvSpPr>
        <p:spPr>
          <a:xfrm>
            <a:off x="197309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계좌번호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989378-E94A-0685-2697-41E67A3DA7DA}"/>
              </a:ext>
            </a:extLst>
          </p:cNvPr>
          <p:cNvSpPr/>
          <p:nvPr/>
        </p:nvSpPr>
        <p:spPr>
          <a:xfrm>
            <a:off x="5622863" y="5354391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조회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A6E91D-C460-16C2-D4CB-10AFF3423959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4110D2-B145-2887-F219-5AC4333BE51C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05D16D6B-83B1-3E29-B453-FA8C92D36C27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61387EB-52A2-7B9D-D3DF-8C4230B743E3}"/>
              </a:ext>
            </a:extLst>
          </p:cNvPr>
          <p:cNvSpPr/>
          <p:nvPr/>
        </p:nvSpPr>
        <p:spPr>
          <a:xfrm>
            <a:off x="1952077" y="354649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조회기간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425E7-2F82-C88B-DE0E-4EE7416EFBBE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2024-10-27 ~ 2024-10-27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367EB62-D72D-4436-487E-F453ED68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3763" y="3478384"/>
            <a:ext cx="601721" cy="601721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6C660B6-42A4-17C1-6A06-8DF9241B9D3B}"/>
              </a:ext>
            </a:extLst>
          </p:cNvPr>
          <p:cNvSpPr/>
          <p:nvPr/>
        </p:nvSpPr>
        <p:spPr>
          <a:xfrm>
            <a:off x="3391640" y="4301311"/>
            <a:ext cx="179430" cy="2042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153B444-5AC7-8E2C-DEAD-D136DBA9D6C2}"/>
              </a:ext>
            </a:extLst>
          </p:cNvPr>
          <p:cNvSpPr/>
          <p:nvPr/>
        </p:nvSpPr>
        <p:spPr>
          <a:xfrm>
            <a:off x="4348719" y="4301309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273335-A48D-6AA8-BF0F-519B23CBED72}"/>
              </a:ext>
            </a:extLst>
          </p:cNvPr>
          <p:cNvSpPr/>
          <p:nvPr/>
        </p:nvSpPr>
        <p:spPr>
          <a:xfrm>
            <a:off x="5857625" y="4301310"/>
            <a:ext cx="175098" cy="2042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606817-C73A-C8E5-4F14-3A75C712B779}"/>
              </a:ext>
            </a:extLst>
          </p:cNvPr>
          <p:cNvSpPr/>
          <p:nvPr/>
        </p:nvSpPr>
        <p:spPr>
          <a:xfrm>
            <a:off x="3653387" y="4168409"/>
            <a:ext cx="75523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전체</a:t>
            </a:r>
            <a:endParaRPr lang="en-US" altLang="ko-KR" sz="8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7F2A8E-70BF-A03E-BC6A-6B477D2F1DD2}"/>
              </a:ext>
            </a:extLst>
          </p:cNvPr>
          <p:cNvSpPr/>
          <p:nvPr/>
        </p:nvSpPr>
        <p:spPr>
          <a:xfrm>
            <a:off x="4541020" y="4163545"/>
            <a:ext cx="144727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입금내역만</a:t>
            </a:r>
            <a:endParaRPr lang="en-US" altLang="ko-KR" sz="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AE4FA-5BDB-36E8-CD26-A0146770DE7E}"/>
              </a:ext>
            </a:extLst>
          </p:cNvPr>
          <p:cNvSpPr/>
          <p:nvPr/>
        </p:nvSpPr>
        <p:spPr>
          <a:xfrm>
            <a:off x="6023984" y="4168409"/>
            <a:ext cx="133214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출금내역만</a:t>
            </a:r>
            <a:endParaRPr lang="en-US" altLang="ko-KR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11898-FA8A-50F4-1723-D9A86DA47125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조회내용  </a:t>
            </a:r>
            <a:endParaRPr lang="en-US" altLang="ko-KR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CAF2083-8979-D4DB-D273-79FE172D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70195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세션의 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조회기간 입력 및 선택 가능하도록 달력기능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 구분하여 조회 가능하도록 구현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적요 항목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조회 버튼을 눌러 거래내역 목록화면으로 이동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C6FC37-0935-5899-5AC0-11D385881E36}"/>
              </a:ext>
            </a:extLst>
          </p:cNvPr>
          <p:cNvSpPr/>
          <p:nvPr/>
        </p:nvSpPr>
        <p:spPr>
          <a:xfrm>
            <a:off x="3335142" y="473386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만원 이체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4D4FC8-970D-4115-99D2-CA9B6D6A52DF}"/>
              </a:ext>
            </a:extLst>
          </p:cNvPr>
          <p:cNvSpPr/>
          <p:nvPr/>
        </p:nvSpPr>
        <p:spPr>
          <a:xfrm>
            <a:off x="2385428" y="4691870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적요 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53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F6C282-8A5C-DE38-BF7E-C3247632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D04F51-CC6C-448C-FC0B-6095C22F09B6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4B323-86A9-03C8-9A1B-5EB8C4B8A273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거래내역조회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A4E3AFA-414E-FDC8-68F5-AC4DDE1E7C4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04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B51B42-8ED1-DDB7-022E-1FE1CB9C62CA}"/>
              </a:ext>
            </a:extLst>
          </p:cNvPr>
          <p:cNvSpPr/>
          <p:nvPr/>
        </p:nvSpPr>
        <p:spPr>
          <a:xfrm>
            <a:off x="1192166" y="2282802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거래내역조회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119DF0-61E1-602E-61AA-629101E56A4D}"/>
              </a:ext>
            </a:extLst>
          </p:cNvPr>
          <p:cNvSpPr/>
          <p:nvPr/>
        </p:nvSpPr>
        <p:spPr>
          <a:xfrm>
            <a:off x="6965004" y="5563340"/>
            <a:ext cx="674383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뒤로</a:t>
            </a:r>
            <a:endParaRPr lang="en-US" altLang="ko-KR" sz="8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29BDA50-0880-6A42-4C7B-BC3EDC94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1789"/>
              </p:ext>
            </p:extLst>
          </p:nvPr>
        </p:nvGraphicFramePr>
        <p:xfrm>
          <a:off x="1138136" y="2717125"/>
          <a:ext cx="658598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991">
                  <a:extLst>
                    <a:ext uri="{9D8B030D-6E8A-4147-A177-3AD203B41FA5}">
                      <a16:colId xmlns:a16="http://schemas.microsoft.com/office/drawing/2014/main" val="3777425483"/>
                    </a:ext>
                  </a:extLst>
                </a:gridCol>
                <a:gridCol w="3292991">
                  <a:extLst>
                    <a:ext uri="{9D8B030D-6E8A-4147-A177-3AD203B41FA5}">
                      <a16:colId xmlns:a16="http://schemas.microsoft.com/office/drawing/2014/main" val="3158881388"/>
                    </a:ext>
                  </a:extLst>
                </a:gridCol>
              </a:tblGrid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</a:rPr>
                        <a:t>입출금통장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</a:rPr>
                        <a:t>1001-1001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776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2024-10-26   09:00:01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1001-1002</a:t>
                      </a:r>
                      <a:endParaRPr lang="ko-KR" altLang="en-US" sz="160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1020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674842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1203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적요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만원 이체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971991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2024-10-25   13:00:01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600"/>
                        <a:t>입출금통장 </a:t>
                      </a:r>
                      <a:r>
                        <a:rPr lang="en-US" altLang="ko-KR" sz="1600"/>
                        <a:t>1001-1003</a:t>
                      </a:r>
                      <a:endParaRPr lang="ko-KR" altLang="en-US" sz="160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71439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출금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23,000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389853"/>
                  </a:ext>
                </a:extLst>
              </a:tr>
              <a:tr h="3201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잔액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/>
                        <a:t>10,000</a:t>
                      </a:r>
                      <a:r>
                        <a:rPr lang="ko-KR" altLang="en-US" sz="1600"/>
                        <a:t>원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04632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3ED0ED-51D5-D6A2-B6E4-07C55FF3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439128"/>
              </p:ext>
            </p:extLst>
          </p:nvPr>
        </p:nvGraphicFramePr>
        <p:xfrm>
          <a:off x="8434427" y="953310"/>
          <a:ext cx="3270445" cy="5292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거래내역조회</a:t>
                      </a:r>
                      <a:r>
                        <a:rPr lang="en-US" altLang="ko-KR" sz="1200"/>
                        <a:t>1 </a:t>
                      </a:r>
                      <a:r>
                        <a:rPr lang="ko-KR" altLang="en-US" sz="1200"/>
                        <a:t>화면에서 입력된 정보로 해당 거래 내역 조회</a:t>
                      </a:r>
                      <a:br>
                        <a:rPr lang="en-US" altLang="ko-KR" sz="1200"/>
                      </a:b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계좌 소유주 확인</a:t>
                      </a:r>
                      <a:r>
                        <a:rPr lang="en-US" altLang="ko-KR" sz="1200"/>
                        <a:t>/ </a:t>
                      </a:r>
                      <a:r>
                        <a:rPr lang="ko-KR" altLang="en-US" sz="1200"/>
                        <a:t>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조회기간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조회내용 기준으로 조회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거래내역이 </a:t>
                      </a:r>
                      <a:r>
                        <a:rPr lang="en-US" altLang="ko-KR" sz="1200"/>
                        <a:t>N</a:t>
                      </a:r>
                      <a:r>
                        <a:rPr lang="ko-KR" altLang="en-US" sz="1200"/>
                        <a:t>개이상 초과할경우 페이지 기능 추가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내 통장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거래일시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상대 계좌번호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금액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입금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출금</a:t>
                      </a:r>
                      <a:r>
                        <a:rPr lang="en-US" altLang="ko-KR" sz="1400"/>
                        <a:t>),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적요 노출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뒤로 버튼으로 거래내역조회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00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24BED-002E-72A1-DAA9-B9232EDF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A411FC-1706-3AEE-439A-F8B1B555C0C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89B4C9-567B-38AD-B217-193C7274BC9B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F95764C-76BD-6910-4F67-241842768365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05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EBB56A-6AC2-DB13-7A53-E75C359BCC75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3697D6-14CF-65E3-338F-23E99EE34808}"/>
              </a:ext>
            </a:extLst>
          </p:cNvPr>
          <p:cNvSpPr/>
          <p:nvPr/>
        </p:nvSpPr>
        <p:spPr>
          <a:xfrm>
            <a:off x="1578956" y="3047255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선택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8BAFA57-00C7-6424-9153-85F82B19649B}"/>
              </a:ext>
            </a:extLst>
          </p:cNvPr>
          <p:cNvSpPr/>
          <p:nvPr/>
        </p:nvSpPr>
        <p:spPr>
          <a:xfrm>
            <a:off x="6579284" y="5387931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이체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95245B-6087-EBEA-3FFA-35F6B04798AE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76962-36AC-5079-000B-581E91F483D8}"/>
              </a:ext>
            </a:extLst>
          </p:cNvPr>
          <p:cNvSpPr/>
          <p:nvPr/>
        </p:nvSpPr>
        <p:spPr>
          <a:xfrm>
            <a:off x="6786136" y="3047255"/>
            <a:ext cx="412332" cy="381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병합 6">
            <a:extLst>
              <a:ext uri="{FF2B5EF4-FFF2-40B4-BE49-F238E27FC236}">
                <a16:creationId xmlns:a16="http://schemas.microsoft.com/office/drawing/2014/main" id="{BEC31199-28BD-7260-078A-C927EE935064}"/>
              </a:ext>
            </a:extLst>
          </p:cNvPr>
          <p:cNvSpPr/>
          <p:nvPr/>
        </p:nvSpPr>
        <p:spPr>
          <a:xfrm>
            <a:off x="6871927" y="3189052"/>
            <a:ext cx="243125" cy="1475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734E31-239E-4204-F222-7B3DC45BF4F9}"/>
              </a:ext>
            </a:extLst>
          </p:cNvPr>
          <p:cNvSpPr/>
          <p:nvPr/>
        </p:nvSpPr>
        <p:spPr>
          <a:xfrm>
            <a:off x="1182414" y="3546497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 비밀번호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557AE7-3C28-CAAD-D87F-4B91B28621C0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****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B5763-5B79-94C4-A734-B20D8B07E4A8}"/>
              </a:ext>
            </a:extLst>
          </p:cNvPr>
          <p:cNvSpPr/>
          <p:nvPr/>
        </p:nvSpPr>
        <p:spPr>
          <a:xfrm>
            <a:off x="1978351" y="410880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보낼 금액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A68101-9EBA-A70C-1442-310BDB986FF6}"/>
              </a:ext>
            </a:extLst>
          </p:cNvPr>
          <p:cNvSpPr/>
          <p:nvPr/>
        </p:nvSpPr>
        <p:spPr>
          <a:xfrm>
            <a:off x="3341374" y="41492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EAE07-3FE8-A4FE-F8C7-00EA37BDFC66}"/>
              </a:ext>
            </a:extLst>
          </p:cNvPr>
          <p:cNvSpPr/>
          <p:nvPr/>
        </p:nvSpPr>
        <p:spPr>
          <a:xfrm>
            <a:off x="1766244" y="4717172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8C7BCB-720C-7AE0-A449-AEB0CF48358D}"/>
              </a:ext>
            </a:extLst>
          </p:cNvPr>
          <p:cNvSpPr/>
          <p:nvPr/>
        </p:nvSpPr>
        <p:spPr>
          <a:xfrm>
            <a:off x="3340388" y="4696896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4FFF36B-71BC-FC5B-E400-82C8C9AA5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926662"/>
              </p:ext>
            </p:extLst>
          </p:nvPr>
        </p:nvGraphicFramePr>
        <p:xfrm>
          <a:off x="8434427" y="953310"/>
          <a:ext cx="3270445" cy="541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고객번호로 소유한 계좌목록 조회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입출금만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및 선택가능 하도록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출금계좌 비밀번호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마스킹처리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암호화 생략</a:t>
                      </a:r>
                      <a:r>
                        <a:rPr lang="en-US" altLang="ko-KR" sz="1400"/>
                        <a:t>) </a:t>
                      </a:r>
                      <a:br>
                        <a:rPr lang="en-US" altLang="ko-KR" sz="1400"/>
                      </a:br>
                      <a:r>
                        <a:rPr lang="ko-KR" altLang="en-US" sz="1400"/>
                        <a:t>보낼 금액 입력 받기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입금계좌번호 입력 받기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은행 생략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이체 버튼으로 이체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~</a:t>
                      </a:r>
                      <a:r>
                        <a:rPr lang="ko-KR" altLang="en-US" sz="1400"/>
                        <a:t>님에게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원 이체하시겠습니까 팝업 노출 확인</a:t>
                      </a:r>
                      <a:r>
                        <a:rPr lang="en-US" altLang="ko-KR" sz="1400"/>
                        <a:t>/</a:t>
                      </a:r>
                      <a:r>
                        <a:rPr lang="ko-KR" altLang="en-US" sz="1400"/>
                        <a:t>취소 버튼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계좌 소유주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비밀번호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잔액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입금계좌번호 유효성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출금 </a:t>
                      </a:r>
                      <a:r>
                        <a:rPr lang="en-US" altLang="ko-KR" sz="1400"/>
                        <a:t>&amp; </a:t>
                      </a:r>
                      <a:r>
                        <a:rPr lang="ko-KR" altLang="en-US" sz="1400"/>
                        <a:t>입금계좌에 거래내역 쌓기 및 계좌 금액 변동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0F4D2-4AC5-E0E1-4525-37E83E52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CB6019-6FD7-B209-B346-CEBF029920EE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5AA665-2B72-D56F-58D0-D8DCA11DC855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출금 화면</a:t>
            </a:r>
            <a:r>
              <a:rPr lang="en-US" altLang="ko-KR">
                <a:solidFill>
                  <a:schemeClr val="bg1"/>
                </a:solidFill>
              </a:rPr>
              <a:t>2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79FD2B8-C1E5-2DB4-3FA8-F5333CD722E0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>
                <a:solidFill>
                  <a:schemeClr val="bg1"/>
                </a:solidFill>
                <a:latin typeface="+mn-ea"/>
              </a:rPr>
              <a:t>06</a:t>
            </a:r>
            <a:endParaRPr lang="en-US" altLang="ko-KR" sz="6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1B4A19-B012-DDC3-8278-25284A1A3A7F}"/>
              </a:ext>
            </a:extLst>
          </p:cNvPr>
          <p:cNvSpPr/>
          <p:nvPr/>
        </p:nvSpPr>
        <p:spPr>
          <a:xfrm>
            <a:off x="1308899" y="2438445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이체완료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58DE462-3767-725B-1956-8A4A9301AE3D}"/>
              </a:ext>
            </a:extLst>
          </p:cNvPr>
          <p:cNvSpPr/>
          <p:nvPr/>
        </p:nvSpPr>
        <p:spPr>
          <a:xfrm>
            <a:off x="1725060" y="301846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출금계좌번호   </a:t>
            </a:r>
            <a:endParaRPr lang="en-US" altLang="ko-KR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E1DB8E-903D-DF57-86DC-F23C267DA1CA}"/>
              </a:ext>
            </a:extLst>
          </p:cNvPr>
          <p:cNvSpPr/>
          <p:nvPr/>
        </p:nvSpPr>
        <p:spPr>
          <a:xfrm>
            <a:off x="6831190" y="5369612"/>
            <a:ext cx="85441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확인</a:t>
            </a:r>
            <a:endParaRPr lang="en-US" altLang="ko-KR" sz="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B78043-4579-A319-20F8-A68653DCF863}"/>
              </a:ext>
            </a:extLst>
          </p:cNvPr>
          <p:cNvSpPr/>
          <p:nvPr/>
        </p:nvSpPr>
        <p:spPr>
          <a:xfrm>
            <a:off x="3294993" y="302697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04CF12-946E-A0E9-E3E9-99C99AF42E11}"/>
              </a:ext>
            </a:extLst>
          </p:cNvPr>
          <p:cNvSpPr/>
          <p:nvPr/>
        </p:nvSpPr>
        <p:spPr>
          <a:xfrm>
            <a:off x="2014467" y="3528252"/>
            <a:ext cx="526739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이체 금액  </a:t>
            </a:r>
            <a:endParaRPr lang="en-US" altLang="ko-KR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8A7E93-4AF0-245B-2483-22926E9F416B}"/>
              </a:ext>
            </a:extLst>
          </p:cNvPr>
          <p:cNvSpPr/>
          <p:nvPr/>
        </p:nvSpPr>
        <p:spPr>
          <a:xfrm>
            <a:off x="3305503" y="3573521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10,000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3EBE93-3EFD-C5E8-7690-1ECD099C7C1A}"/>
              </a:ext>
            </a:extLst>
          </p:cNvPr>
          <p:cNvSpPr/>
          <p:nvPr/>
        </p:nvSpPr>
        <p:spPr>
          <a:xfrm>
            <a:off x="2517458" y="407869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잔액  </a:t>
            </a:r>
            <a:endParaRPr lang="en-US" altLang="ko-KR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CA084B-3B78-4CBC-0AF2-9386671B6AB0}"/>
              </a:ext>
            </a:extLst>
          </p:cNvPr>
          <p:cNvSpPr/>
          <p:nvPr/>
        </p:nvSpPr>
        <p:spPr>
          <a:xfrm>
            <a:off x="3321918" y="411036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>
                <a:solidFill>
                  <a:schemeClr val="tx1"/>
                </a:solidFill>
              </a:rPr>
              <a:t>0 </a:t>
            </a:r>
            <a:r>
              <a:rPr lang="ko-KR" altLang="en-US">
                <a:solidFill>
                  <a:schemeClr val="tx1"/>
                </a:solidFill>
              </a:rPr>
              <a:t>원 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A70E7C-6B20-29DF-587B-9C31EA526CD7}"/>
              </a:ext>
            </a:extLst>
          </p:cNvPr>
          <p:cNvSpPr/>
          <p:nvPr/>
        </p:nvSpPr>
        <p:spPr>
          <a:xfrm>
            <a:off x="1766244" y="4629528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입금계좌번호  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F0ECD8-53FC-038A-D466-37CC913E2EFA}"/>
              </a:ext>
            </a:extLst>
          </p:cNvPr>
          <p:cNvSpPr/>
          <p:nvPr/>
        </p:nvSpPr>
        <p:spPr>
          <a:xfrm>
            <a:off x="3311206" y="461907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입출금통장 </a:t>
            </a:r>
            <a:r>
              <a:rPr lang="en-US" altLang="ko-KR">
                <a:solidFill>
                  <a:schemeClr val="tx1"/>
                </a:solidFill>
              </a:rPr>
              <a:t>1001-1002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EAC00F-C2DC-6469-064F-BFB5AE237573}"/>
              </a:ext>
            </a:extLst>
          </p:cNvPr>
          <p:cNvSpPr/>
          <p:nvPr/>
        </p:nvSpPr>
        <p:spPr>
          <a:xfrm>
            <a:off x="2116440" y="5094274"/>
            <a:ext cx="481304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받는사람  </a:t>
            </a:r>
            <a:endParaRPr lang="en-US" alt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D49CBB-264C-D7EA-B7D5-C9628BB7AF4D}"/>
              </a:ext>
            </a:extLst>
          </p:cNvPr>
          <p:cNvSpPr/>
          <p:nvPr/>
        </p:nvSpPr>
        <p:spPr>
          <a:xfrm>
            <a:off x="3307963" y="5160582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>
                <a:solidFill>
                  <a:schemeClr val="tx1"/>
                </a:solidFill>
              </a:rPr>
              <a:t>홍길동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D5E8D8A-6541-3CE5-AF07-195F062AB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329304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이체 완료 정보 표기 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출금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입금 계좌번호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금액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잔액</a:t>
                      </a:r>
                      <a:r>
                        <a:rPr lang="en-US" altLang="ko-KR" sz="1200"/>
                        <a:t>, </a:t>
                      </a:r>
                      <a:r>
                        <a:rPr lang="ko-KR" altLang="en-US" sz="1200"/>
                        <a:t>받는사람</a:t>
                      </a:r>
                      <a:r>
                        <a:rPr lang="en-US" altLang="ko-KR" sz="1200"/>
                        <a:t>)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확인 버튼으로 이체 첫화면으로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88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330</Words>
  <Application>Microsoft Office PowerPoint</Application>
  <PresentationFormat>와이드스크린</PresentationFormat>
  <Paragraphs>108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2024-11-14T20:29:51Z</dcterms:modified>
</cp:coreProperties>
</file>