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39" r:id="rId2"/>
    <p:sldId id="640" r:id="rId3"/>
    <p:sldId id="652" r:id="rId4"/>
    <p:sldId id="641" r:id="rId5"/>
    <p:sldId id="646" r:id="rId6"/>
    <p:sldId id="647" r:id="rId7"/>
    <p:sldId id="649" r:id="rId8"/>
    <p:sldId id="648" r:id="rId9"/>
    <p:sldId id="65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0" y="91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0" name="Picture 6" descr="Java (programming language) - Wikipedia">
            <a:extLst>
              <a:ext uri="{FF2B5EF4-FFF2-40B4-BE49-F238E27FC236}">
                <a16:creationId xmlns:a16="http://schemas.microsoft.com/office/drawing/2014/main" id="{1A4F4590-E1EA-0B6E-8CF4-6B14BB7C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90" y="1905286"/>
            <a:ext cx="909912" cy="16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40" y="1973769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308E70E5-6EA1-64E8-1831-3D50F989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7191805" y="4192154"/>
            <a:ext cx="3258949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7" y="3830423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888833" y="2123335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7370F-990F-27D1-68A3-4334F4A0E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68" y="1895626"/>
            <a:ext cx="4917971" cy="4234066"/>
          </a:xfrm>
          <a:prstGeom prst="rect">
            <a:avLst/>
          </a:prstGeom>
        </p:spPr>
      </p:pic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8E36AC3A-194D-3165-1254-8A6CAF2E0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2405796" y="4357523"/>
            <a:ext cx="3258949" cy="1173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086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해당 고객정보를 세션에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71419" y="3427422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에잇퍼센트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카카오뱅크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토스뱅크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에잇퍼센트</a:t>
            </a:r>
            <a:r>
              <a:rPr lang="ko-KR" altLang="en-US"/>
              <a:t> 고객님</a:t>
            </a:r>
            <a:r>
              <a:rPr lang="en-US" altLang="ko-KR"/>
              <a:t> </a:t>
            </a:r>
            <a:r>
              <a:rPr lang="ko-KR" altLang="en-US"/>
              <a:t>반갑습니다</a:t>
            </a:r>
            <a:r>
              <a:rPr lang="en-US" altLang="ko-KR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2481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세션에 저장되어있는 고객명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거래내역조회 버튼으로 거래내역조회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이체 버튼으로 이체화면으로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계좌번호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조회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110D2-B145-2887-F219-5AC4333BE51C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05D16D6B-83B1-3E29-B453-FA8C92D36C27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조회기간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2024-10-27 ~ 2024-10-27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367EB62-D72D-4436-487E-F453ED68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763" y="3478384"/>
            <a:ext cx="601721" cy="60172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6C660B6-42A4-17C1-6A06-8DF9241B9D3B}"/>
              </a:ext>
            </a:extLst>
          </p:cNvPr>
          <p:cNvSpPr/>
          <p:nvPr/>
        </p:nvSpPr>
        <p:spPr>
          <a:xfrm>
            <a:off x="3391640" y="4301311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53B444-5AC7-8E2C-DEAD-D136DBA9D6C2}"/>
              </a:ext>
            </a:extLst>
          </p:cNvPr>
          <p:cNvSpPr/>
          <p:nvPr/>
        </p:nvSpPr>
        <p:spPr>
          <a:xfrm>
            <a:off x="4348719" y="4301309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273335-A48D-6AA8-BF0F-519B23CBED72}"/>
              </a:ext>
            </a:extLst>
          </p:cNvPr>
          <p:cNvSpPr/>
          <p:nvPr/>
        </p:nvSpPr>
        <p:spPr>
          <a:xfrm>
            <a:off x="5857625" y="4301310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606817-C73A-C8E5-4F14-3A75C712B779}"/>
              </a:ext>
            </a:extLst>
          </p:cNvPr>
          <p:cNvSpPr/>
          <p:nvPr/>
        </p:nvSpPr>
        <p:spPr>
          <a:xfrm>
            <a:off x="3653387" y="4168409"/>
            <a:ext cx="755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전체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F2A8E-70BF-A03E-BC6A-6B477D2F1DD2}"/>
              </a:ext>
            </a:extLst>
          </p:cNvPr>
          <p:cNvSpPr/>
          <p:nvPr/>
        </p:nvSpPr>
        <p:spPr>
          <a:xfrm>
            <a:off x="4541020" y="4163545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입금내역만</a:t>
            </a:r>
            <a:endParaRPr lang="en-US" altLang="ko-KR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AE4FA-5BDB-36E8-CD26-A0146770DE7E}"/>
              </a:ext>
            </a:extLst>
          </p:cNvPr>
          <p:cNvSpPr/>
          <p:nvPr/>
        </p:nvSpPr>
        <p:spPr>
          <a:xfrm>
            <a:off x="6023984" y="4168409"/>
            <a:ext cx="13321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출금내역만</a:t>
            </a:r>
            <a:endParaRPr lang="en-US" altLang="ko-KR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11898-FA8A-50F4-1723-D9A86DA47125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조회내용  </a:t>
            </a:r>
            <a:endParaRPr lang="en-US" altLang="ko-KR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19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세션의 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조회기간 입력 및 선택 가능하도록 달력기능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 구분하여 조회 가능하도록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적요 항목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조회 버튼을 눌러 거래내역 목록화면으로 이동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만원 이체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적요 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D04F51-CC6C-448C-FC0B-6095C22F09B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4B323-86A9-03C8-9A1B-5EB8C4B8A27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E3AFA-414E-FDC8-68F5-AC4DDE1E7C4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04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51B42-8ED1-DDB7-022E-1FE1CB9C62CA}"/>
              </a:ext>
            </a:extLst>
          </p:cNvPr>
          <p:cNvSpPr/>
          <p:nvPr/>
        </p:nvSpPr>
        <p:spPr>
          <a:xfrm>
            <a:off x="1192166" y="2282802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119DF0-61E1-602E-61AA-629101E56A4D}"/>
              </a:ext>
            </a:extLst>
          </p:cNvPr>
          <p:cNvSpPr/>
          <p:nvPr/>
        </p:nvSpPr>
        <p:spPr>
          <a:xfrm>
            <a:off x="6965004" y="5563340"/>
            <a:ext cx="67438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뒤로</a:t>
            </a:r>
            <a:endParaRPr lang="en-US" altLang="ko-KR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9BDA50-0880-6A42-4C7B-BC3EDC94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1789"/>
              </p:ext>
            </p:extLst>
          </p:nvPr>
        </p:nvGraphicFramePr>
        <p:xfrm>
          <a:off x="1138136" y="2717125"/>
          <a:ext cx="658598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91">
                  <a:extLst>
                    <a:ext uri="{9D8B030D-6E8A-4147-A177-3AD203B41FA5}">
                      <a16:colId xmlns:a16="http://schemas.microsoft.com/office/drawing/2014/main" val="3777425483"/>
                    </a:ext>
                  </a:extLst>
                </a:gridCol>
                <a:gridCol w="3292991">
                  <a:extLst>
                    <a:ext uri="{9D8B030D-6E8A-4147-A177-3AD203B41FA5}">
                      <a16:colId xmlns:a16="http://schemas.microsoft.com/office/drawing/2014/main" val="3158881388"/>
                    </a:ext>
                  </a:extLst>
                </a:gridCol>
              </a:tblGrid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입출금통장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1001-1001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776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2024-10-26   09:00:01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1001-1002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1020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74842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20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적요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만원 이체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7199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2024-10-25   13:00:01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1001-1003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71439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23,000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8985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63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3ED0ED-51D5-D6A2-B6E4-07C55FF3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9128"/>
              </p:ext>
            </p:extLst>
          </p:nvPr>
        </p:nvGraphicFramePr>
        <p:xfrm>
          <a:off x="8434427" y="953310"/>
          <a:ext cx="3270445" cy="529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거래내역조회</a:t>
                      </a:r>
                      <a:r>
                        <a:rPr lang="en-US" altLang="ko-KR" sz="1200"/>
                        <a:t>1 </a:t>
                      </a:r>
                      <a:r>
                        <a:rPr lang="ko-KR" altLang="en-US" sz="1200"/>
                        <a:t>화면에서 입력된 정보로 해당 거래 내역 조회</a:t>
                      </a:r>
                      <a:br>
                        <a:rPr lang="en-US" altLang="ko-KR" sz="1200"/>
                      </a:b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계좌 소유주 확인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조회기간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조회내용 기준으로 조회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거래내역이 </a:t>
                      </a:r>
                      <a:r>
                        <a:rPr lang="en-US" altLang="ko-KR" sz="1200"/>
                        <a:t>N</a:t>
                      </a:r>
                      <a:r>
                        <a:rPr lang="ko-KR" altLang="en-US" sz="1200"/>
                        <a:t>개이상 초과할경우 페이지 기능 추가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내 통장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거래일시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상대 계좌번호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금액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</a:t>
                      </a:r>
                      <a:r>
                        <a:rPr lang="en-US" altLang="ko-KR" sz="1400"/>
                        <a:t>),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적요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뒤로 버튼으로 거래내역조회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24BED-002E-72A1-DAA9-B9232EDF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A411FC-1706-3AEE-439A-F8B1B555C0C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89B4C9-567B-38AD-B217-193C7274BC9B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F95764C-76BD-6910-4F67-241842768365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05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EBB56A-6AC2-DB13-7A53-E75C359BCC75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3697D6-14CF-65E3-338F-23E99EE34808}"/>
              </a:ext>
            </a:extLst>
          </p:cNvPr>
          <p:cNvSpPr/>
          <p:nvPr/>
        </p:nvSpPr>
        <p:spPr>
          <a:xfrm>
            <a:off x="157895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선택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BAFA57-00C7-6424-9153-85F82B19649B}"/>
              </a:ext>
            </a:extLst>
          </p:cNvPr>
          <p:cNvSpPr/>
          <p:nvPr/>
        </p:nvSpPr>
        <p:spPr>
          <a:xfrm>
            <a:off x="6579284" y="5387931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95245B-6087-EBEA-3FFA-35F6B04798AE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76962-36AC-5079-000B-581E91F483D8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BEC31199-28BD-7260-078A-C927EE935064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4E31-239E-4204-F222-7B3DC45BF4F9}"/>
              </a:ext>
            </a:extLst>
          </p:cNvPr>
          <p:cNvSpPr/>
          <p:nvPr/>
        </p:nvSpPr>
        <p:spPr>
          <a:xfrm>
            <a:off x="1182414" y="3546497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비밀번호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557AE7-3C28-CAAD-D87F-4B91B28621C0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****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B5763-5B79-94C4-A734-B20D8B07E4A8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보낼 금액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68101-9EBA-A70C-1442-310BDB986FF6}"/>
              </a:ext>
            </a:extLst>
          </p:cNvPr>
          <p:cNvSpPr/>
          <p:nvPr/>
        </p:nvSpPr>
        <p:spPr>
          <a:xfrm>
            <a:off x="3341374" y="41492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EAE07-3FE8-A4FE-F8C7-00EA37BDFC66}"/>
              </a:ext>
            </a:extLst>
          </p:cNvPr>
          <p:cNvSpPr/>
          <p:nvPr/>
        </p:nvSpPr>
        <p:spPr>
          <a:xfrm>
            <a:off x="1766244" y="4717172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C7BCB-720C-7AE0-A449-AEB0CF48358D}"/>
              </a:ext>
            </a:extLst>
          </p:cNvPr>
          <p:cNvSpPr/>
          <p:nvPr/>
        </p:nvSpPr>
        <p:spPr>
          <a:xfrm>
            <a:off x="3340388" y="469689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FFF36B-71BC-FC5B-E400-82C8C9AA5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6662"/>
              </p:ext>
            </p:extLst>
          </p:nvPr>
        </p:nvGraphicFramePr>
        <p:xfrm>
          <a:off x="8434427" y="953310"/>
          <a:ext cx="3270445" cy="541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출금계좌 비밀번호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마스킹처리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암호화 생략</a:t>
                      </a:r>
                      <a:r>
                        <a:rPr lang="en-US" altLang="ko-KR" sz="1400"/>
                        <a:t>)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보낼 금액 입력 받기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입금계좌번호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은행 생략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이체 버튼으로 이체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~</a:t>
                      </a:r>
                      <a:r>
                        <a:rPr lang="ko-KR" altLang="en-US" sz="1400"/>
                        <a:t>님에게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원 이체하시겠습니까 팝업 노출 확인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취소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계좌 소유주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비밀번호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입금계좌번호 유효성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 </a:t>
                      </a:r>
                      <a:r>
                        <a:rPr lang="en-US" altLang="ko-KR" sz="1400"/>
                        <a:t>&amp; </a:t>
                      </a:r>
                      <a:r>
                        <a:rPr lang="ko-KR" altLang="en-US" sz="1400"/>
                        <a:t>입금계좌에 거래내역 쌓기 및 계좌 금액 변동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0F4D2-4AC5-E0E1-4525-37E83E52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B6019-6FD7-B209-B346-CEBF029920E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5AA665-2B72-D56F-58D0-D8DCA11DC855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9FD2B8-C1E5-2DB4-3FA8-F5333CD722E0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06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B4A19-B012-DDC3-8278-25284A1A3A7F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이체완료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8DE462-3767-725B-1956-8A4A9301AE3D}"/>
              </a:ext>
            </a:extLst>
          </p:cNvPr>
          <p:cNvSpPr/>
          <p:nvPr/>
        </p:nvSpPr>
        <p:spPr>
          <a:xfrm>
            <a:off x="1725060" y="301846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출금계좌번호 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1DB8E-903D-DF57-86DC-F23C267DA1CA}"/>
              </a:ext>
            </a:extLst>
          </p:cNvPr>
          <p:cNvSpPr/>
          <p:nvPr/>
        </p:nvSpPr>
        <p:spPr>
          <a:xfrm>
            <a:off x="6831190" y="5369612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확인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B78043-4579-A319-20F8-A68653DCF863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04CF12-946E-A0E9-E3E9-99C99AF42E11}"/>
              </a:ext>
            </a:extLst>
          </p:cNvPr>
          <p:cNvSpPr/>
          <p:nvPr/>
        </p:nvSpPr>
        <p:spPr>
          <a:xfrm>
            <a:off x="2014467" y="3528252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이체 금액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A7E93-4AF0-245B-2483-22926E9F416B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3EBE93-3EFD-C5E8-7690-1ECD099C7C1A}"/>
              </a:ext>
            </a:extLst>
          </p:cNvPr>
          <p:cNvSpPr/>
          <p:nvPr/>
        </p:nvSpPr>
        <p:spPr>
          <a:xfrm>
            <a:off x="2517458" y="407869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잔액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CA084B-3B78-4CBC-0AF2-9386671B6AB0}"/>
              </a:ext>
            </a:extLst>
          </p:cNvPr>
          <p:cNvSpPr/>
          <p:nvPr/>
        </p:nvSpPr>
        <p:spPr>
          <a:xfrm>
            <a:off x="3321918" y="411036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A70E7C-6B20-29DF-587B-9C31EA526CD7}"/>
              </a:ext>
            </a:extLst>
          </p:cNvPr>
          <p:cNvSpPr/>
          <p:nvPr/>
        </p:nvSpPr>
        <p:spPr>
          <a:xfrm>
            <a:off x="1766244" y="462952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0ECD8-53FC-038A-D466-37CC913E2EFA}"/>
              </a:ext>
            </a:extLst>
          </p:cNvPr>
          <p:cNvSpPr/>
          <p:nvPr/>
        </p:nvSpPr>
        <p:spPr>
          <a:xfrm>
            <a:off x="3311206" y="46190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AC00F-C2DC-6469-064F-BFB5AE237573}"/>
              </a:ext>
            </a:extLst>
          </p:cNvPr>
          <p:cNvSpPr/>
          <p:nvPr/>
        </p:nvSpPr>
        <p:spPr>
          <a:xfrm>
            <a:off x="2116440" y="509427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받는사람  </a:t>
            </a:r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49CBB-264C-D7EA-B7D5-C9628BB7AF4D}"/>
              </a:ext>
            </a:extLst>
          </p:cNvPr>
          <p:cNvSpPr/>
          <p:nvPr/>
        </p:nvSpPr>
        <p:spPr>
          <a:xfrm>
            <a:off x="3307963" y="516058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홍길동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5E8D8A-6541-3CE5-AF07-195F062A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9304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이체 완료 정보 표기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출금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입금 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금액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잔액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받는사람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확인 버튼으로 이체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8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330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2024-10-28T14:42:59Z</dcterms:modified>
</cp:coreProperties>
</file>