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65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350FA-860D-1BE3-3427-4C9412725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C0A827-3927-8986-5519-6B68E9F55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B2C33-BB4F-DBFC-CED8-F8441FEC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2784-C0F7-4468-BE21-A832EEFFACA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86F07-3962-EC71-C267-5286D1C2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138C2-F0F9-50F5-B256-031F640B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9044-7D4E-44A1-AE20-CB4DE334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2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1646A-952C-7CD8-6849-2DE33DEF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2DCFA9-1D36-9136-CB85-507619FDD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C57614-2D5E-108D-A67E-63407C11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2784-C0F7-4468-BE21-A832EEFFACA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5E231-5369-44C1-FA5E-33825378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32C26-7C68-9461-F459-6D911A96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9044-7D4E-44A1-AE20-CB4DE334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4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8A09D8-3D47-F1A6-0B7B-070C87F96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20495-1C38-B7DA-B931-7E5672F07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07214-7430-A12D-7127-DC1A488C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2784-C0F7-4468-BE21-A832EEFFACA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9336F-EB24-AE79-985D-A5E3F66C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7EF04-8134-00B3-A931-69DB8ADC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9044-7D4E-44A1-AE20-CB4DE334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9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49CDB-3F57-EF15-C235-0D20E70A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919FD-C935-24E4-78D3-32247665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C7E7E-5A55-6FA5-8B6E-6ED4EE07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2784-C0F7-4468-BE21-A832EEFFACA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5D208-4FFE-5B4F-05F5-65D43741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0AB95-113E-21D5-CEA3-416B0D6A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9044-7D4E-44A1-AE20-CB4DE334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9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99F6-4C2C-8EBE-C6E1-9B33AD3B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FDD85B-F758-3A1B-C2E5-36D6651B4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231FF-2F70-F632-FEE1-835C1ACC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2784-C0F7-4468-BE21-A832EEFFACA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6E303-81A0-C6AE-9A5C-7708B722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CD0F7-06CE-6AB1-F11D-6E6B3E22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9044-7D4E-44A1-AE20-CB4DE334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1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E5EC1-DC0E-A249-01AB-20E944E6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CB78C-A353-3BC8-0D5B-978E56910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F1796C-73AA-6A19-17C7-0D46B1145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16179-EE99-FC0B-1BBE-3D9AEF05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2784-C0F7-4468-BE21-A832EEFFACA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B4407-7464-C18D-7BD3-EEBFC68C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72A55F-BC72-3ECF-ACBB-098A43F8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9044-7D4E-44A1-AE20-CB4DE334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0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9FC7F-BC61-9FF9-0048-FF5C987A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979D9-8743-AB7A-D531-CA72F79F3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9DA1E1-73D3-9158-03B1-5399D581B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61A1FD-5DD5-E16A-D413-F39D6DFDB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C08720-09A9-4528-0FCE-E90A68672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917662-19B8-D52E-8683-5A2ACEF8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2784-C0F7-4468-BE21-A832EEFFACA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E36C53-32A3-B09B-5D9F-9D490A84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66C59A-129E-F2C4-C78D-EB95BC46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9044-7D4E-44A1-AE20-CB4DE334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2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96384-A496-AB77-1AE7-FCC55BF0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AF39D4-2BC9-904F-031B-A4087967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2784-C0F7-4468-BE21-A832EEFFACA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FACC99-2510-8C06-65A8-59F13106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D07A54-7DC1-F511-98AD-3B04E426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9044-7D4E-44A1-AE20-CB4DE334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30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2ECAB3-818F-4782-4BD1-D9E7AE77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2784-C0F7-4468-BE21-A832EEFFACA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8BEEF6-79EB-8F49-C62B-38AAFF50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B5965D-AB9E-8D9F-C245-3ADF4427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9044-7D4E-44A1-AE20-CB4DE334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30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10D88-F6AC-FFE8-5ECD-67567DD1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13C60-5062-9B4C-B87B-57CF3E5B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473E4-B017-29D2-3128-07448342A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37083-8A6B-2FBE-D936-6084B3E6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2784-C0F7-4468-BE21-A832EEFFACA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7A274-0590-EB49-C76E-D89D265A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59D295-E531-B2EF-8ACD-15F43752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9044-7D4E-44A1-AE20-CB4DE334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08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3937A-72BD-2489-0CA2-DB578F20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9AAC16-3A05-CDCE-20A2-B4960D87F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3E65C2-A783-9419-11DB-8BF427654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C23A5A-3447-FE2E-D273-C4766E01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2784-C0F7-4468-BE21-A832EEFFACA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638D9F-500A-0E02-AAEA-69BADEF1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1B788-2FC4-BA8B-9F95-3D467E94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9044-7D4E-44A1-AE20-CB4DE334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37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93ED8E-7B94-B833-A746-18A0803A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90C01-8DF9-F688-5BE8-F8009CBB8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3B058-A7B9-E474-E6D6-728C9B767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D2784-C0F7-4468-BE21-A832EEFFACA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C7A4D-979F-55E9-C497-56F1D9E0F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039C0-3522-2BC4-D699-F593076AA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99044-7D4E-44A1-AE20-CB4DE3348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3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44A88-FAA7-FD17-E0A8-2003669A7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Functional Test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3DA8CD-1629-59D2-3E73-150BD65E5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기능 테스트 시나리오</a:t>
            </a:r>
          </a:p>
        </p:txBody>
      </p:sp>
    </p:spTree>
    <p:extLst>
      <p:ext uri="{BB962C8B-B14F-4D97-AF65-F5344CB8AC3E}">
        <p14:creationId xmlns:p14="http://schemas.microsoft.com/office/powerpoint/2010/main" val="18982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E4E8C85-D762-16D4-9256-D1AE78B06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692" y="341469"/>
            <a:ext cx="5583827" cy="3918797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9A08CC7-E01F-A98D-3D58-4A195A5028A0}"/>
              </a:ext>
            </a:extLst>
          </p:cNvPr>
          <p:cNvSpPr/>
          <p:nvPr/>
        </p:nvSpPr>
        <p:spPr>
          <a:xfrm>
            <a:off x="6317673" y="332509"/>
            <a:ext cx="5527963" cy="59332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로그인 페이지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첫화면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원하는 계정을 골라 로그인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테스트데이터 정리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계정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사용자</a:t>
            </a:r>
            <a:r>
              <a:rPr lang="en-US" altLang="ko-KR">
                <a:solidFill>
                  <a:schemeClr val="tx1"/>
                </a:solidFill>
              </a:rPr>
              <a:t>ID)</a:t>
            </a:r>
          </a:p>
          <a:p>
            <a:r>
              <a:rPr lang="ko-KR" altLang="en-US">
                <a:solidFill>
                  <a:schemeClr val="tx1"/>
                </a:solidFill>
              </a:rPr>
              <a:t>에잇퍼센트 </a:t>
            </a:r>
            <a:r>
              <a:rPr lang="en-US" altLang="ko-KR">
                <a:solidFill>
                  <a:schemeClr val="tx1"/>
                </a:solidFill>
              </a:rPr>
              <a:t>: 001</a:t>
            </a:r>
          </a:p>
          <a:p>
            <a:r>
              <a:rPr lang="ko-KR" altLang="en-US">
                <a:solidFill>
                  <a:schemeClr val="tx1"/>
                </a:solidFill>
              </a:rPr>
              <a:t>카카오뱅크 </a:t>
            </a:r>
            <a:r>
              <a:rPr lang="en-US" altLang="ko-KR">
                <a:solidFill>
                  <a:schemeClr val="tx1"/>
                </a:solidFill>
              </a:rPr>
              <a:t>: 002</a:t>
            </a:r>
          </a:p>
          <a:p>
            <a:r>
              <a:rPr lang="ko-KR" altLang="en-US">
                <a:solidFill>
                  <a:schemeClr val="tx1"/>
                </a:solidFill>
              </a:rPr>
              <a:t>토스뱅크 </a:t>
            </a:r>
            <a:r>
              <a:rPr lang="en-US" altLang="ko-KR">
                <a:solidFill>
                  <a:schemeClr val="tx1"/>
                </a:solidFill>
              </a:rPr>
              <a:t>: 003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계좌번호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에잇퍼센트 </a:t>
            </a:r>
            <a:r>
              <a:rPr lang="en-US" altLang="ko-KR">
                <a:solidFill>
                  <a:schemeClr val="tx1"/>
                </a:solidFill>
              </a:rPr>
              <a:t>: 10011001 (</a:t>
            </a:r>
            <a:r>
              <a:rPr lang="ko-KR" altLang="en-US">
                <a:solidFill>
                  <a:schemeClr val="tx1"/>
                </a:solidFill>
              </a:rPr>
              <a:t>잔액 약</a:t>
            </a:r>
            <a:r>
              <a:rPr lang="en-US" altLang="ko-KR">
                <a:solidFill>
                  <a:schemeClr val="tx1"/>
                </a:solidFill>
              </a:rPr>
              <a:t>99</a:t>
            </a:r>
            <a:r>
              <a:rPr lang="ko-KR" altLang="en-US">
                <a:solidFill>
                  <a:schemeClr val="tx1"/>
                </a:solidFill>
              </a:rPr>
              <a:t>만원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  <a:p>
            <a:r>
              <a:rPr lang="ko-KR" altLang="en-US">
                <a:solidFill>
                  <a:schemeClr val="tx1"/>
                </a:solidFill>
              </a:rPr>
              <a:t>카카오뱅크 </a:t>
            </a:r>
            <a:r>
              <a:rPr lang="en-US" altLang="ko-KR">
                <a:solidFill>
                  <a:schemeClr val="tx1"/>
                </a:solidFill>
              </a:rPr>
              <a:t>: 10011002 (</a:t>
            </a:r>
            <a:r>
              <a:rPr lang="ko-KR" altLang="en-US">
                <a:solidFill>
                  <a:schemeClr val="tx1"/>
                </a:solidFill>
              </a:rPr>
              <a:t>잔액 약</a:t>
            </a:r>
            <a:r>
              <a:rPr lang="en-US" altLang="ko-KR">
                <a:solidFill>
                  <a:schemeClr val="tx1"/>
                </a:solidFill>
              </a:rPr>
              <a:t>0</a:t>
            </a:r>
            <a:r>
              <a:rPr lang="ko-KR" altLang="en-US">
                <a:solidFill>
                  <a:schemeClr val="tx1"/>
                </a:solidFill>
              </a:rPr>
              <a:t>원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  <a:p>
            <a:r>
              <a:rPr lang="ko-KR" altLang="en-US">
                <a:solidFill>
                  <a:schemeClr val="tx1"/>
                </a:solidFill>
              </a:rPr>
              <a:t>토스뱅크 </a:t>
            </a:r>
            <a:r>
              <a:rPr lang="en-US" altLang="ko-KR">
                <a:solidFill>
                  <a:schemeClr val="tx1"/>
                </a:solidFill>
              </a:rPr>
              <a:t>: 10011003 (</a:t>
            </a:r>
            <a:r>
              <a:rPr lang="ko-KR" altLang="en-US">
                <a:solidFill>
                  <a:schemeClr val="tx1"/>
                </a:solidFill>
              </a:rPr>
              <a:t>잔액 약</a:t>
            </a:r>
            <a:r>
              <a:rPr lang="en-US" altLang="ko-KR">
                <a:solidFill>
                  <a:schemeClr val="tx1"/>
                </a:solidFill>
              </a:rPr>
              <a:t>10000</a:t>
            </a:r>
            <a:r>
              <a:rPr lang="ko-KR" altLang="en-US">
                <a:solidFill>
                  <a:schemeClr val="tx1"/>
                </a:solidFill>
              </a:rPr>
              <a:t>원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</a:rPr>
              <a:t>-&gt; </a:t>
            </a:r>
            <a:r>
              <a:rPr lang="ko-KR" altLang="en-US">
                <a:solidFill>
                  <a:schemeClr val="tx1"/>
                </a:solidFill>
              </a:rPr>
              <a:t>이체시 금액 변동됨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계좌비밀번호 는 </a:t>
            </a:r>
            <a:r>
              <a:rPr lang="en-US" altLang="ko-KR">
                <a:solidFill>
                  <a:schemeClr val="tx1"/>
                </a:solidFill>
              </a:rPr>
              <a:t>1004</a:t>
            </a:r>
            <a:r>
              <a:rPr lang="ko-KR" altLang="en-US">
                <a:solidFill>
                  <a:schemeClr val="tx1"/>
                </a:solidFill>
              </a:rPr>
              <a:t>로 통일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81580E-0DE5-E649-4116-99C92BF08E71}"/>
              </a:ext>
            </a:extLst>
          </p:cNvPr>
          <p:cNvSpPr/>
          <p:nvPr/>
        </p:nvSpPr>
        <p:spPr>
          <a:xfrm>
            <a:off x="207818" y="4655126"/>
            <a:ext cx="5771701" cy="1766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/>
                </a:solidFill>
              </a:rPr>
              <a:t>Test Data</a:t>
            </a:r>
            <a:r>
              <a:rPr lang="ko-KR" altLang="en-US" sz="1400">
                <a:solidFill>
                  <a:schemeClr val="tx1"/>
                </a:solidFill>
              </a:rPr>
              <a:t> 없을때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1. application.properties </a:t>
            </a:r>
            <a:r>
              <a:rPr lang="ko-KR" altLang="en-US" sz="1400">
                <a:solidFill>
                  <a:schemeClr val="tx1"/>
                </a:solidFill>
              </a:rPr>
              <a:t>파일 </a:t>
            </a:r>
            <a:r>
              <a:rPr lang="en-US" altLang="ko-KR" sz="1400">
                <a:solidFill>
                  <a:schemeClr val="tx1"/>
                </a:solidFill>
              </a:rPr>
              <a:t>&gt;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rPr>
              <a:t>spring.jpa.hibernate.ddl-auto</a:t>
            </a:r>
            <a:r>
              <a:rPr lang="en-US" altLang="ko-KR" sz="1400">
                <a:solidFill>
                  <a:schemeClr val="tx1"/>
                </a:solidFill>
                <a:latin typeface="Arial Unicode MS"/>
                <a:ea typeface="JetBrains Mono"/>
              </a:rPr>
              <a:t>=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rPr>
              <a:t>create</a:t>
            </a:r>
          </a:p>
          <a:p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rPr>
              <a:t>2.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rPr>
              <a:t>EtcController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rPr>
              <a:t>내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rPr>
              <a:t>dataInsertService.DataInsert()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rPr>
              <a:t>소스 주석해제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JetBrains Mono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Arial Unicode MS"/>
              </a:rPr>
              <a:t>3. </a:t>
            </a:r>
            <a:r>
              <a:rPr lang="ko-KR" altLang="en-US" sz="1400">
                <a:solidFill>
                  <a:schemeClr val="tx1"/>
                </a:solidFill>
                <a:latin typeface="Arial Unicode MS"/>
              </a:rPr>
              <a:t>어플리케이션 재시작 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endParaRPr lang="en-US" altLang="ko-KR" sz="1400">
              <a:solidFill>
                <a:schemeClr val="tx1"/>
              </a:solidFill>
            </a:endParaRP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※ </a:t>
            </a:r>
            <a:r>
              <a:rPr lang="ko-KR" altLang="en-US" sz="1400">
                <a:solidFill>
                  <a:schemeClr val="tx1"/>
                </a:solidFill>
              </a:rPr>
              <a:t>재시작 후 다음 재시작 부터는 테스트데이터가 중복되어 오류 발생하므로 </a:t>
            </a:r>
            <a:r>
              <a:rPr lang="en-US" altLang="ko-KR" sz="1400">
                <a:solidFill>
                  <a:schemeClr val="tx1"/>
                </a:solidFill>
              </a:rPr>
              <a:t>create</a:t>
            </a:r>
            <a:r>
              <a:rPr lang="ko-KR" altLang="en-US" sz="1400">
                <a:solidFill>
                  <a:schemeClr val="tx1"/>
                </a:solidFill>
              </a:rPr>
              <a:t>를 </a:t>
            </a:r>
            <a:r>
              <a:rPr lang="en-US" altLang="ko-KR" sz="1400">
                <a:solidFill>
                  <a:schemeClr val="tx1"/>
                </a:solidFill>
              </a:rPr>
              <a:t>update</a:t>
            </a:r>
            <a:r>
              <a:rPr lang="ko-KR" altLang="en-US" sz="1400">
                <a:solidFill>
                  <a:schemeClr val="tx1"/>
                </a:solidFill>
              </a:rPr>
              <a:t>로 변경</a:t>
            </a:r>
            <a:endParaRPr lang="en-US" altLang="ko-KR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27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833AC-8C7C-C31B-B217-F521823CF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607AD3-B5FB-320A-C581-82A9F64918C4}"/>
              </a:ext>
            </a:extLst>
          </p:cNvPr>
          <p:cNvSpPr/>
          <p:nvPr/>
        </p:nvSpPr>
        <p:spPr>
          <a:xfrm>
            <a:off x="6317673" y="332509"/>
            <a:ext cx="5527963" cy="59332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메뉴 선택 페이지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>
                <a:solidFill>
                  <a:schemeClr val="tx1"/>
                </a:solidFill>
              </a:rPr>
              <a:t>이체를 눌러 이체화면으로 이동</a:t>
            </a:r>
            <a:endParaRPr lang="en-US" altLang="ko-KR" sz="160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>
                <a:solidFill>
                  <a:schemeClr val="tx1"/>
                </a:solidFill>
              </a:rPr>
              <a:t>거래내역조회를 눌러 거래내역 조회 화면으로 이동</a:t>
            </a:r>
            <a:endParaRPr lang="en-US" altLang="ko-KR" sz="160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F91DA3-F73A-D136-7E7F-020B5295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34"/>
          <a:stretch/>
        </p:blipFill>
        <p:spPr>
          <a:xfrm>
            <a:off x="436418" y="503440"/>
            <a:ext cx="5437910" cy="384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B0982-9735-3213-DCE3-D4C8518D5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9BFBCD-56D1-2B63-2C36-13FE2B964055}"/>
              </a:ext>
            </a:extLst>
          </p:cNvPr>
          <p:cNvSpPr/>
          <p:nvPr/>
        </p:nvSpPr>
        <p:spPr>
          <a:xfrm>
            <a:off x="6317673" y="332509"/>
            <a:ext cx="5527963" cy="59332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이체 화면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이체 정보 입력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>
                <a:solidFill>
                  <a:schemeClr val="tx1"/>
                </a:solidFill>
              </a:rPr>
              <a:t>출금계좌를 선택한다</a:t>
            </a:r>
            <a:r>
              <a:rPr lang="en-US" altLang="ko-KR" sz="1600">
                <a:solidFill>
                  <a:schemeClr val="tx1"/>
                </a:solidFill>
              </a:rPr>
              <a:t>. (</a:t>
            </a:r>
            <a:r>
              <a:rPr lang="ko-KR" altLang="en-US" sz="1600">
                <a:solidFill>
                  <a:schemeClr val="tx1"/>
                </a:solidFill>
              </a:rPr>
              <a:t>로그인한 계정의 보유 계좌 목록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>
                <a:solidFill>
                  <a:schemeClr val="tx1"/>
                </a:solidFill>
              </a:rPr>
              <a:t>계좌 비밀번호를 입력한다 </a:t>
            </a:r>
            <a:r>
              <a:rPr lang="en-US" altLang="ko-KR" sz="1600">
                <a:solidFill>
                  <a:schemeClr val="tx1"/>
                </a:solidFill>
              </a:rPr>
              <a:t>( 1004 </a:t>
            </a:r>
            <a:r>
              <a:rPr lang="ko-KR" altLang="en-US" sz="1600">
                <a:solidFill>
                  <a:schemeClr val="tx1"/>
                </a:solidFill>
              </a:rPr>
              <a:t>로 통일 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>
                <a:solidFill>
                  <a:schemeClr val="tx1"/>
                </a:solidFill>
              </a:rPr>
              <a:t>보낼 금액을 입력한다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sz="1600">
                <a:solidFill>
                  <a:schemeClr val="tx1"/>
                </a:solidFill>
              </a:rPr>
              <a:t>입금 계좌번호를 입력한다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( 10011002(</a:t>
            </a:r>
            <a:r>
              <a:rPr lang="ko-KR" altLang="en-US" sz="1600">
                <a:solidFill>
                  <a:schemeClr val="tx1"/>
                </a:solidFill>
              </a:rPr>
              <a:t>카카오뱅크</a:t>
            </a:r>
            <a:r>
              <a:rPr lang="en-US" altLang="ko-KR" sz="1600">
                <a:solidFill>
                  <a:schemeClr val="tx1"/>
                </a:solidFill>
              </a:rPr>
              <a:t>), 10011003(</a:t>
            </a:r>
            <a:r>
              <a:rPr lang="ko-KR" altLang="en-US" sz="1600">
                <a:solidFill>
                  <a:schemeClr val="tx1"/>
                </a:solidFill>
              </a:rPr>
              <a:t>토스뱅크</a:t>
            </a:r>
            <a:r>
              <a:rPr lang="en-US" altLang="ko-KR" sz="1600">
                <a:solidFill>
                  <a:schemeClr val="tx1"/>
                </a:solidFill>
              </a:rPr>
              <a:t> 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5. </a:t>
            </a:r>
            <a:r>
              <a:rPr lang="ko-KR" altLang="en-US" sz="1600">
                <a:solidFill>
                  <a:schemeClr val="tx1"/>
                </a:solidFill>
              </a:rPr>
              <a:t>적요를 입력한다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6. </a:t>
            </a:r>
            <a:r>
              <a:rPr lang="ko-KR" altLang="en-US" sz="1600">
                <a:solidFill>
                  <a:schemeClr val="tx1"/>
                </a:solidFill>
              </a:rPr>
              <a:t>이체를 진행한다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F41F10-6AAB-2028-9D1B-7FF62E053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08" y="353728"/>
            <a:ext cx="4816257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8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F89C9-B793-F845-3809-6C93B61B6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0B7E131-8A5D-25D3-F5CA-A0CA2581F2F6}"/>
              </a:ext>
            </a:extLst>
          </p:cNvPr>
          <p:cNvSpPr/>
          <p:nvPr/>
        </p:nvSpPr>
        <p:spPr>
          <a:xfrm>
            <a:off x="6317673" y="332509"/>
            <a:ext cx="5527963" cy="59332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이체 완료 화면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>
                <a:solidFill>
                  <a:schemeClr val="tx1"/>
                </a:solidFill>
              </a:rPr>
              <a:t>이체 정보 입력 화면에서 입력한 화면의 정보가 맞는지 확인</a:t>
            </a:r>
            <a:endParaRPr lang="en-US" altLang="ko-KR" sz="160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※ </a:t>
            </a:r>
            <a:r>
              <a:rPr lang="ko-KR" altLang="en-US" sz="1600">
                <a:solidFill>
                  <a:schemeClr val="tx1"/>
                </a:solidFill>
              </a:rPr>
              <a:t>받은사람은 사용자명 대신 사용자</a:t>
            </a:r>
            <a:r>
              <a:rPr lang="en-US" altLang="ko-KR" sz="1600">
                <a:solidFill>
                  <a:schemeClr val="tx1"/>
                </a:solidFill>
              </a:rPr>
              <a:t>ID</a:t>
            </a:r>
            <a:r>
              <a:rPr lang="ko-KR" altLang="en-US" sz="1600">
                <a:solidFill>
                  <a:schemeClr val="tx1"/>
                </a:solidFill>
              </a:rPr>
              <a:t>로 대체</a:t>
            </a:r>
            <a:endParaRPr lang="en-US" altLang="ko-KR" sz="160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615BE2-F721-7F90-47EE-0B283F340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22928"/>
            <a:ext cx="5001985" cy="621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4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6CA66-7030-711C-381C-8FFBBA8AA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9B4B4FB-E68E-CB82-CBB3-A630C08E7413}"/>
              </a:ext>
            </a:extLst>
          </p:cNvPr>
          <p:cNvSpPr/>
          <p:nvPr/>
        </p:nvSpPr>
        <p:spPr>
          <a:xfrm>
            <a:off x="6317673" y="332509"/>
            <a:ext cx="5527963" cy="59332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거래내역 조회 화면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거래내역 조회 정보 입력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>
                <a:solidFill>
                  <a:schemeClr val="tx1"/>
                </a:solidFill>
              </a:rPr>
              <a:t>조회계좌를 선택한다</a:t>
            </a:r>
            <a:r>
              <a:rPr lang="en-US" altLang="ko-KR" sz="1600">
                <a:solidFill>
                  <a:schemeClr val="tx1"/>
                </a:solidFill>
              </a:rPr>
              <a:t>. (</a:t>
            </a:r>
            <a:r>
              <a:rPr lang="ko-KR" altLang="en-US" sz="1600">
                <a:solidFill>
                  <a:schemeClr val="tx1"/>
                </a:solidFill>
              </a:rPr>
              <a:t>로그인한 계정의 보유 계좌 목록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>
                <a:solidFill>
                  <a:schemeClr val="tx1"/>
                </a:solidFill>
              </a:rPr>
              <a:t>조회 기간을 입력한다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( 20241001 ~ 20241131 </a:t>
            </a:r>
            <a:r>
              <a:rPr lang="ko-KR" altLang="en-US" sz="1600">
                <a:solidFill>
                  <a:schemeClr val="tx1"/>
                </a:solidFill>
              </a:rPr>
              <a:t>약 </a:t>
            </a:r>
            <a:r>
              <a:rPr lang="en-US" altLang="ko-KR" sz="1600">
                <a:solidFill>
                  <a:schemeClr val="tx1"/>
                </a:solidFill>
              </a:rPr>
              <a:t>50</a:t>
            </a:r>
            <a:r>
              <a:rPr lang="ko-KR" altLang="en-US" sz="1600">
                <a:solidFill>
                  <a:schemeClr val="tx1"/>
                </a:solidFill>
              </a:rPr>
              <a:t>개 이상의 테스트 데이터 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 startAt="3"/>
            </a:pPr>
            <a:r>
              <a:rPr lang="ko-KR" altLang="en-US" sz="1600">
                <a:solidFill>
                  <a:schemeClr val="tx1"/>
                </a:solidFill>
              </a:rPr>
              <a:t>조회 내용을 선택한다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 startAt="3"/>
            </a:pPr>
            <a:r>
              <a:rPr lang="ko-KR" altLang="en-US" sz="1600">
                <a:solidFill>
                  <a:schemeClr val="tx1"/>
                </a:solidFill>
              </a:rPr>
              <a:t>정렬 기준을 선택한다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 startAt="3"/>
            </a:pPr>
            <a:r>
              <a:rPr lang="ko-KR" altLang="en-US" sz="1600">
                <a:solidFill>
                  <a:schemeClr val="tx1"/>
                </a:solidFill>
              </a:rPr>
              <a:t>조회 한다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2CA9FC-BA30-0007-6879-B0FE899B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52" y="700823"/>
            <a:ext cx="4709568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0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EF9C3-03A4-006D-AE2C-FFA31B65D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442598B-C167-7E40-91DA-E123072E2AE2}"/>
              </a:ext>
            </a:extLst>
          </p:cNvPr>
          <p:cNvSpPr/>
          <p:nvPr/>
        </p:nvSpPr>
        <p:spPr>
          <a:xfrm>
            <a:off x="6317673" y="332509"/>
            <a:ext cx="5527963" cy="59332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거래내역 조회 화면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거래내역 조회 정보 입력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>
                <a:solidFill>
                  <a:schemeClr val="tx1"/>
                </a:solidFill>
              </a:rPr>
              <a:t>조회계좌를 선택한다</a:t>
            </a:r>
            <a:r>
              <a:rPr lang="en-US" altLang="ko-KR" sz="1600">
                <a:solidFill>
                  <a:schemeClr val="tx1"/>
                </a:solidFill>
              </a:rPr>
              <a:t>. (</a:t>
            </a:r>
            <a:r>
              <a:rPr lang="ko-KR" altLang="en-US" sz="1600">
                <a:solidFill>
                  <a:schemeClr val="tx1"/>
                </a:solidFill>
              </a:rPr>
              <a:t>로그인한 계정의 보유 계좌 목록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>
                <a:solidFill>
                  <a:schemeClr val="tx1"/>
                </a:solidFill>
              </a:rPr>
              <a:t>조회 기간을 입력한다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( 20241001 ~ 20241131 </a:t>
            </a:r>
            <a:r>
              <a:rPr lang="ko-KR" altLang="en-US" sz="1600">
                <a:solidFill>
                  <a:schemeClr val="tx1"/>
                </a:solidFill>
              </a:rPr>
              <a:t>약 </a:t>
            </a:r>
            <a:r>
              <a:rPr lang="en-US" altLang="ko-KR" sz="1600">
                <a:solidFill>
                  <a:schemeClr val="tx1"/>
                </a:solidFill>
              </a:rPr>
              <a:t>50</a:t>
            </a:r>
            <a:r>
              <a:rPr lang="ko-KR" altLang="en-US" sz="1600">
                <a:solidFill>
                  <a:schemeClr val="tx1"/>
                </a:solidFill>
              </a:rPr>
              <a:t>개 이상의 테스트 데이터 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 startAt="3"/>
            </a:pPr>
            <a:r>
              <a:rPr lang="ko-KR" altLang="en-US" sz="1600">
                <a:solidFill>
                  <a:schemeClr val="tx1"/>
                </a:solidFill>
              </a:rPr>
              <a:t>조회 내용을 선택한다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 startAt="3"/>
            </a:pPr>
            <a:r>
              <a:rPr lang="ko-KR" altLang="en-US" sz="1600">
                <a:solidFill>
                  <a:schemeClr val="tx1"/>
                </a:solidFill>
              </a:rPr>
              <a:t>정렬 기준을 선택한다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 startAt="3"/>
            </a:pPr>
            <a:r>
              <a:rPr lang="ko-KR" altLang="en-US" sz="1600">
                <a:solidFill>
                  <a:schemeClr val="tx1"/>
                </a:solidFill>
              </a:rPr>
              <a:t>조회 한다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 startAt="3"/>
            </a:pPr>
            <a:r>
              <a:rPr lang="ko-KR" altLang="en-US" sz="1600">
                <a:solidFill>
                  <a:schemeClr val="tx1"/>
                </a:solidFill>
              </a:rPr>
              <a:t>이전에 이체 테스트 했던 데이터가 조회되었는지 확인한다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 startAt="3"/>
            </a:pP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※ </a:t>
            </a:r>
            <a:r>
              <a:rPr lang="ko-KR" altLang="en-US" sz="1600">
                <a:solidFill>
                  <a:schemeClr val="tx1"/>
                </a:solidFill>
              </a:rPr>
              <a:t>페이지블럭은 현재 페이지 기준 앞쪽 페이지 </a:t>
            </a:r>
            <a:r>
              <a:rPr lang="en-US" altLang="ko-KR" sz="1600">
                <a:solidFill>
                  <a:schemeClr val="tx1"/>
                </a:solidFill>
              </a:rPr>
              <a:t>2 </a:t>
            </a:r>
            <a:r>
              <a:rPr lang="ko-KR" altLang="en-US" sz="1600">
                <a:solidFill>
                  <a:schemeClr val="tx1"/>
                </a:solidFill>
              </a:rPr>
              <a:t>페이지 뒤쪽페이지 </a:t>
            </a:r>
            <a:r>
              <a:rPr lang="en-US" altLang="ko-KR" sz="1600">
                <a:solidFill>
                  <a:schemeClr val="tx1"/>
                </a:solidFill>
              </a:rPr>
              <a:t>2</a:t>
            </a:r>
            <a:r>
              <a:rPr lang="ko-KR" altLang="en-US" sz="1600">
                <a:solidFill>
                  <a:schemeClr val="tx1"/>
                </a:solidFill>
              </a:rPr>
              <a:t>페이지 최대 </a:t>
            </a:r>
            <a:r>
              <a:rPr lang="en-US" altLang="ko-KR" sz="1600">
                <a:solidFill>
                  <a:schemeClr val="tx1"/>
                </a:solidFill>
              </a:rPr>
              <a:t>5</a:t>
            </a:r>
            <a:r>
              <a:rPr lang="ko-KR" altLang="en-US" sz="1600">
                <a:solidFill>
                  <a:schemeClr val="tx1"/>
                </a:solidFill>
              </a:rPr>
              <a:t>개 가 조회되도록 설계</a:t>
            </a:r>
            <a:endParaRPr lang="en-US" altLang="ko-KR" sz="160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77A2EB-4157-9180-ACE3-5291B02EB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8" y="427759"/>
            <a:ext cx="5291138" cy="3105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227AE8-28F9-9B57-5B62-491EC078A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90" y="3532909"/>
            <a:ext cx="5291138" cy="310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1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86D5A-4204-6752-1E7E-33C2A15E3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28855A-EA2B-7EF6-BB90-DF21790F9DBB}"/>
              </a:ext>
            </a:extLst>
          </p:cNvPr>
          <p:cNvSpPr/>
          <p:nvPr/>
        </p:nvSpPr>
        <p:spPr>
          <a:xfrm>
            <a:off x="6774873" y="332509"/>
            <a:ext cx="5070763" cy="59332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>
                <a:solidFill>
                  <a:schemeClr val="tx1"/>
                </a:solidFill>
              </a:rPr>
              <a:t>테스트 데이터 추가 입력을 원할시</a:t>
            </a:r>
            <a:endParaRPr lang="en-US" altLang="ko-KR" sz="1600">
              <a:solidFill>
                <a:schemeClr val="tx1"/>
              </a:solidFill>
            </a:endParaRPr>
          </a:p>
          <a:p>
            <a:endParaRPr lang="en-US" altLang="ko-KR" sz="160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>
                <a:solidFill>
                  <a:schemeClr val="tx1"/>
                </a:solidFill>
              </a:rPr>
              <a:t>JpaDataInsertRepository.java </a:t>
            </a:r>
            <a:r>
              <a:rPr lang="ko-KR" altLang="en-US" sz="1600">
                <a:solidFill>
                  <a:schemeClr val="tx1"/>
                </a:solidFill>
              </a:rPr>
              <a:t>파일에서 쿼리문을 양식대로 추가한다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>
                <a:solidFill>
                  <a:schemeClr val="tx1"/>
                </a:solidFill>
              </a:rPr>
              <a:t>어플리케이션을 재시작한다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2A4664-A1A2-17C4-5D4C-F4FABF0BB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3" y="1151064"/>
            <a:ext cx="6415017" cy="406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1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와이드스크린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 Unicode MS</vt:lpstr>
      <vt:lpstr>맑은 고딕</vt:lpstr>
      <vt:lpstr>Arial</vt:lpstr>
      <vt:lpstr>Office 테마</vt:lpstr>
      <vt:lpstr>Functional Test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상욱 이</dc:creator>
  <cp:lastModifiedBy>상욱 이</cp:lastModifiedBy>
  <cp:revision>1</cp:revision>
  <dcterms:created xsi:type="dcterms:W3CDTF">2024-11-15T01:58:56Z</dcterms:created>
  <dcterms:modified xsi:type="dcterms:W3CDTF">2024-11-15T01:58:57Z</dcterms:modified>
</cp:coreProperties>
</file>