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상욱" initials="이상" lastIdx="1" clrIdx="0">
    <p:extLst>
      <p:ext uri="{19B8F6BF-5375-455C-9EA6-DF929625EA0E}">
        <p15:presenceInfo xmlns:p15="http://schemas.microsoft.com/office/powerpoint/2012/main" userId="9d6b92c8f0e021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23F9-DE5C-460E-9271-A211179F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36B8A-85EC-4D99-B785-A20EE9CC1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7F6C7-5CBF-422B-BC66-A2B65FF9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1760D-6AE5-4430-8250-7B1B90CE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0E3C3-EB8B-4D58-9AA7-0D8155A4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56F11-643F-44EE-B454-4B4AD36A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34FB2E-58EF-4C75-9BAA-D153E5DBE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D10AA-7B0C-4D33-A254-44B21944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734D8-4130-49F4-837B-AA2E0657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C3FED-BC3E-4F03-B087-27152D4D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E4B904-ABA9-4B3F-89BF-A73B54A16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CD366-4D0E-47C7-936A-7DD8B18C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FCE30-FF30-4E17-87BC-CC2AB4A8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19261-EB6C-40BF-809D-A45FFFB3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F5E84-AAE2-4EFF-85DE-CD0DD878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2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89C64-249F-484E-97F1-B39BBF50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8031E-6A92-49F2-8A54-C5107B53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D0A8A-16F1-44CB-9B3D-8E67CBFE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FDC2D-0E2A-4DC2-B2F5-2798A50A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8EACC-2C85-4EFE-968D-178A2FB1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7EEAD-A9F2-4E99-90D7-FFF7D01F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E8792-6D55-4DBA-8237-34B7040A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C9202-4885-4B69-8EFC-4C0B116E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C4456-C31D-4EDD-A5FF-336F743C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A9F90-25EA-45FB-B52C-372EC569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3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1816F-9172-4526-9ACE-1865216B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09452-9D94-4A68-82D0-D9C1F1C2C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B2028-528D-4D1B-B5E5-DD9B4BAE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2CE21-6003-4436-AA9E-7E07C246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19583-8BA1-4A2A-BA8D-29652372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28683-1F7D-4C93-BF21-8F3D6874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3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CE7D6-7DB1-4E77-B6EB-06DA5FB8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06E71-5D9C-417A-BAC7-CB4DC39C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47C26-4083-4416-82F1-7DD15B0C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9E45F-59CF-46C9-AE0F-3D5708265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D3C4F-6364-413C-BCFA-CA523A882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68394-F83F-47AD-B024-89F111C8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E11364-3C94-46B9-B868-A6049A8B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2068DB-176A-4716-9C98-8B318B9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4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44B0A-1368-4CD3-8F31-53212F32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588C34-2D65-45A4-967A-6C5C8DE1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A74AE0-3D98-49BC-AC50-2447C7AB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8876FE-F8F9-4051-8D39-620A6B6E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23E07B-8D3A-4A2F-B300-3154B944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806A8B-59A2-4BF2-8468-9806FA64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E91FA-CC11-4779-B832-5B8F9C8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2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092B7-6BC5-461D-8EC7-7AC35EC5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16E5A-AE8F-41D9-86EC-8820F068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5BCE5-E718-4ED6-A718-CC4C40D53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45116-F387-4DCE-B815-468A01AA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29C34-E65F-4958-AFA0-47676CD9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6E64B-10A0-4683-AB17-E44341EB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132F-E3A0-4914-AE5B-D3CBE79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2BE78-4917-4F7A-9768-61F31D370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DE9630-B396-4988-A3F3-318A43EF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89E87-C119-4D64-AD70-9DB7F57C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94B40-8298-4034-B78E-A59E520E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60104-8D33-43BA-8099-2B14CE80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94755E-E80F-46B3-863E-FA5CEF4D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0FE77-073B-4919-8421-94706B0D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192C2-BD57-4A7B-A2CA-87A8F4133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9939-5B19-474D-B091-4ABAA1C6796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B8D9F-CDAC-4842-8759-03F7A75C3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8833C-1A78-416D-9CC7-6CB207FFC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4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78235-8029-41D6-B4F7-4823508DC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Scode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2B13F-67F8-4CF3-837C-3093693A8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0227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6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55012"/>
              </p:ext>
            </p:extLst>
          </p:nvPr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98556"/>
              </p:ext>
            </p:extLst>
          </p:nvPr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23861"/>
              </p:ext>
            </p:extLst>
          </p:nvPr>
        </p:nvGraphicFramePr>
        <p:xfrm>
          <a:off x="8894618" y="1600200"/>
          <a:ext cx="32973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아이디 비밀번호로 로그인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틀리면 실패 창 띄움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성공시 메인으로 이동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87972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1026" name="Picture 2" descr="íë¦¼ë ì ì ì íë°©ë² (2018íëë)">
            <a:extLst>
              <a:ext uri="{FF2B5EF4-FFF2-40B4-BE49-F238E27FC236}">
                <a16:creationId xmlns:a16="http://schemas.microsoft.com/office/drawing/2014/main" id="{C2211AC3-56BF-4927-807D-9148ADFB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8" y="2514599"/>
            <a:ext cx="8270701" cy="401920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812E100-8DF0-4E30-A0D2-ACB96706F3C7}"/>
              </a:ext>
            </a:extLst>
          </p:cNvPr>
          <p:cNvSpPr/>
          <p:nvPr/>
        </p:nvSpPr>
        <p:spPr>
          <a:xfrm>
            <a:off x="1106302" y="2773050"/>
            <a:ext cx="2389239" cy="255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B0BE924-E280-40F8-8324-69D34D80A3C7}"/>
              </a:ext>
            </a:extLst>
          </p:cNvPr>
          <p:cNvSpPr/>
          <p:nvPr/>
        </p:nvSpPr>
        <p:spPr>
          <a:xfrm>
            <a:off x="1106302" y="3127731"/>
            <a:ext cx="2389239" cy="255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A695977-9C49-4E80-9A48-C31539F29837}"/>
              </a:ext>
            </a:extLst>
          </p:cNvPr>
          <p:cNvSpPr/>
          <p:nvPr/>
        </p:nvSpPr>
        <p:spPr>
          <a:xfrm>
            <a:off x="357766" y="2772697"/>
            <a:ext cx="693001" cy="255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아이디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E9E98E3-550F-429C-8DC2-9F3E2552340B}"/>
              </a:ext>
            </a:extLst>
          </p:cNvPr>
          <p:cNvSpPr/>
          <p:nvPr/>
        </p:nvSpPr>
        <p:spPr>
          <a:xfrm>
            <a:off x="357766" y="3113483"/>
            <a:ext cx="693001" cy="255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비밀번호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218417-E853-4BC6-AA85-3B1C9F22DC7B}"/>
              </a:ext>
            </a:extLst>
          </p:cNvPr>
          <p:cNvSpPr/>
          <p:nvPr/>
        </p:nvSpPr>
        <p:spPr>
          <a:xfrm>
            <a:off x="3661795" y="2772697"/>
            <a:ext cx="876954" cy="596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A51D45-171D-49E7-BF8C-819D25B3355D}"/>
              </a:ext>
            </a:extLst>
          </p:cNvPr>
          <p:cNvSpPr/>
          <p:nvPr/>
        </p:nvSpPr>
        <p:spPr>
          <a:xfrm>
            <a:off x="8894619" y="4537275"/>
            <a:ext cx="3181004" cy="1296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등록되지 않은 유저입니다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BC558FC-AB9F-4D82-927E-2565769664EF}"/>
              </a:ext>
            </a:extLst>
          </p:cNvPr>
          <p:cNvSpPr/>
          <p:nvPr/>
        </p:nvSpPr>
        <p:spPr>
          <a:xfrm>
            <a:off x="9965803" y="5257800"/>
            <a:ext cx="1064870" cy="332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   인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5CE2D57F-93C3-4FDD-86E1-9247C20600DB}"/>
              </a:ext>
            </a:extLst>
          </p:cNvPr>
          <p:cNvSpPr/>
          <p:nvPr/>
        </p:nvSpPr>
        <p:spPr>
          <a:xfrm>
            <a:off x="11817752" y="4537275"/>
            <a:ext cx="257870" cy="24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5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/>
        </p:nvGraphicFramePr>
        <p:xfrm>
          <a:off x="8894618" y="1600200"/>
          <a:ext cx="3297382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학생입장의 메인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과목을 골라서 아래의 버튼으로 원하는 기능 실행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과목 정보 보여짐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결과보기로 원래의 답과 통계를확인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제출기한이 마감된 과제는 교수가 점수를 입력하면 점수가 보여지고 아니면 마감 표시 제출기한이 마감되지 않았으면 제출하기 버튼 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595602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69471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메인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과목선택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24658" y="2514600"/>
            <a:ext cx="8095672" cy="40366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안녕하세요</a:t>
            </a:r>
            <a:r>
              <a:rPr lang="en-US" altLang="ko-KR" sz="1200"/>
              <a:t>! Scode</a:t>
            </a:r>
            <a:r>
              <a:rPr lang="ko-KR" altLang="en-US" sz="1200"/>
              <a:t> 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AD1BDB-7ECD-4C95-8850-AFF71F32DBA9}"/>
              </a:ext>
            </a:extLst>
          </p:cNvPr>
          <p:cNvGraphicFramePr>
            <a:graphicFrameLocks noGrp="1"/>
          </p:cNvGraphicFramePr>
          <p:nvPr/>
        </p:nvGraphicFramePr>
        <p:xfrm>
          <a:off x="458584" y="2861787"/>
          <a:ext cx="780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435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  <a:gridCol w="1951435">
                  <a:extLst>
                    <a:ext uri="{9D8B030D-6E8A-4147-A177-3AD203B41FA5}">
                      <a16:colId xmlns:a16="http://schemas.microsoft.com/office/drawing/2014/main" val="41057437"/>
                    </a:ext>
                  </a:extLst>
                </a:gridCol>
                <a:gridCol w="1951435">
                  <a:extLst>
                    <a:ext uri="{9D8B030D-6E8A-4147-A177-3AD203B41FA5}">
                      <a16:colId xmlns:a16="http://schemas.microsoft.com/office/drawing/2014/main" val="684659134"/>
                    </a:ext>
                  </a:extLst>
                </a:gridCol>
                <a:gridCol w="1951435">
                  <a:extLst>
                    <a:ext uri="{9D8B030D-6E8A-4147-A177-3AD203B41FA5}">
                      <a16:colId xmlns:a16="http://schemas.microsoft.com/office/drawing/2014/main" val="3256512212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빅데이터 캡스톤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빅데이터 </a:t>
                      </a:r>
                      <a:r>
                        <a:rPr lang="en-US" altLang="ko-KR" sz="1400"/>
                        <a:t>A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빅데이터 </a:t>
                      </a:r>
                      <a:r>
                        <a:rPr lang="en-US" altLang="ko-KR" sz="1400"/>
                        <a:t>B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빅데이터 </a:t>
                      </a:r>
                      <a:r>
                        <a:rPr lang="en-US" altLang="ko-KR" sz="1400"/>
                        <a:t>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CA23C8E4-6CBE-45B5-8E1D-BE91DD978E9A}"/>
              </a:ext>
            </a:extLst>
          </p:cNvPr>
          <p:cNvSpPr/>
          <p:nvPr/>
        </p:nvSpPr>
        <p:spPr>
          <a:xfrm>
            <a:off x="458583" y="3135202"/>
            <a:ext cx="7805740" cy="197930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7B538F-59E7-4524-AB22-4E388E7DF2FC}"/>
              </a:ext>
            </a:extLst>
          </p:cNvPr>
          <p:cNvSpPr/>
          <p:nvPr/>
        </p:nvSpPr>
        <p:spPr>
          <a:xfrm>
            <a:off x="3669175" y="3135201"/>
            <a:ext cx="3644963" cy="197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7BF429B-E90F-4546-90A5-EB74DB3FA4EE}"/>
              </a:ext>
            </a:extLst>
          </p:cNvPr>
          <p:cNvSpPr/>
          <p:nvPr/>
        </p:nvSpPr>
        <p:spPr>
          <a:xfrm rot="5400000">
            <a:off x="7610592" y="3183141"/>
            <a:ext cx="161570" cy="13841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1CE59B2-C298-4518-A497-CD52DE2670D1}"/>
              </a:ext>
            </a:extLst>
          </p:cNvPr>
          <p:cNvSpPr/>
          <p:nvPr/>
        </p:nvSpPr>
        <p:spPr>
          <a:xfrm rot="16200000" flipH="1">
            <a:off x="786074" y="3198205"/>
            <a:ext cx="175153" cy="1046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종속 처리 27">
            <a:extLst>
              <a:ext uri="{FF2B5EF4-FFF2-40B4-BE49-F238E27FC236}">
                <a16:creationId xmlns:a16="http://schemas.microsoft.com/office/drawing/2014/main" id="{9389894D-0D8A-46AD-8491-EDF0039DDD05}"/>
              </a:ext>
            </a:extLst>
          </p:cNvPr>
          <p:cNvSpPr/>
          <p:nvPr/>
        </p:nvSpPr>
        <p:spPr>
          <a:xfrm rot="5400000">
            <a:off x="2779094" y="4974221"/>
            <a:ext cx="2858946" cy="136622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B0EE0EA5-626A-4382-BDAF-D88C7D3C73E1}"/>
              </a:ext>
            </a:extLst>
          </p:cNvPr>
          <p:cNvSpPr/>
          <p:nvPr/>
        </p:nvSpPr>
        <p:spPr>
          <a:xfrm rot="10800000">
            <a:off x="3942494" y="6287830"/>
            <a:ext cx="121806" cy="827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60BC49F-2C29-4F24-A5A3-690CF9CE2268}"/>
              </a:ext>
            </a:extLst>
          </p:cNvPr>
          <p:cNvSpPr/>
          <p:nvPr/>
        </p:nvSpPr>
        <p:spPr>
          <a:xfrm>
            <a:off x="3957310" y="3750196"/>
            <a:ext cx="106990" cy="827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6A828-D16A-4AE9-9A3C-D6A857A2CCA0}"/>
              </a:ext>
            </a:extLst>
          </p:cNvPr>
          <p:cNvSpPr/>
          <p:nvPr/>
        </p:nvSpPr>
        <p:spPr>
          <a:xfrm>
            <a:off x="4444678" y="3613059"/>
            <a:ext cx="3683024" cy="2858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ìì¤í¸ë¡ ì°¨ìì°, 'ì¼êµ´ ì²ì¬' ì¸ì¦íë ì¦ëªì¬ì§â¦ì­ëê¸ ë¹ì£¼ì¼">
            <a:extLst>
              <a:ext uri="{FF2B5EF4-FFF2-40B4-BE49-F238E27FC236}">
                <a16:creationId xmlns:a16="http://schemas.microsoft.com/office/drawing/2014/main" id="{CF6DC9C1-D591-4982-821E-DD97193E5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16" y="4015189"/>
            <a:ext cx="1346384" cy="171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26646-FBAC-4DFE-ADE9-905270CD98CB}"/>
              </a:ext>
            </a:extLst>
          </p:cNvPr>
          <p:cNvSpPr/>
          <p:nvPr/>
        </p:nvSpPr>
        <p:spPr>
          <a:xfrm>
            <a:off x="4734046" y="5879939"/>
            <a:ext cx="1180617" cy="219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이원철 교수님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84157A-6859-40D3-A512-8B8EA015C98C}"/>
              </a:ext>
            </a:extLst>
          </p:cNvPr>
          <p:cNvSpPr/>
          <p:nvPr/>
        </p:nvSpPr>
        <p:spPr>
          <a:xfrm>
            <a:off x="6180881" y="4080987"/>
            <a:ext cx="1840375" cy="2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빅데이터 캡스톤디자인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BD3C2-8067-4B26-BAA2-BFABEFE69AEC}"/>
              </a:ext>
            </a:extLst>
          </p:cNvPr>
          <p:cNvSpPr/>
          <p:nvPr/>
        </p:nvSpPr>
        <p:spPr>
          <a:xfrm>
            <a:off x="6390245" y="4942390"/>
            <a:ext cx="1553140" cy="2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교수</a:t>
            </a:r>
            <a:r>
              <a:rPr lang="en-US" altLang="ko-KR" sz="1200">
                <a:solidFill>
                  <a:schemeClr val="tx1"/>
                </a:solidFill>
              </a:rPr>
              <a:t>&amp;</a:t>
            </a:r>
            <a:r>
              <a:rPr lang="ko-KR" altLang="en-US" sz="1200">
                <a:solidFill>
                  <a:schemeClr val="tx1"/>
                </a:solidFill>
              </a:rPr>
              <a:t>과목님 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F04CB-D231-4FA1-8E3F-75637F7FBCDA}"/>
              </a:ext>
            </a:extLst>
          </p:cNvPr>
          <p:cNvSpPr/>
          <p:nvPr/>
        </p:nvSpPr>
        <p:spPr>
          <a:xfrm>
            <a:off x="532765" y="3632535"/>
            <a:ext cx="3595022" cy="2858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과제 미리보기</a:t>
            </a:r>
          </a:p>
        </p:txBody>
      </p:sp>
    </p:spTree>
    <p:extLst>
      <p:ext uri="{BB962C8B-B14F-4D97-AF65-F5344CB8AC3E}">
        <p14:creationId xmlns:p14="http://schemas.microsoft.com/office/powerpoint/2010/main" val="257231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15289"/>
              </p:ext>
            </p:extLst>
          </p:nvPr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63193"/>
              </p:ext>
            </p:extLst>
          </p:nvPr>
        </p:nvGraphicFramePr>
        <p:xfrm>
          <a:off x="8894618" y="1600200"/>
          <a:ext cx="3297382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학생입장의 메인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과목을 골라서 아래의 버튼으로 원하는 기능 실행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과목 정보 보여짐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결과보기로 원래의 답과 통계를확인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제출기한이 마감된 과제는 교수가 점수를 입력하면 점수가 보여지고 아니면 마감 표시 제출기한이 마감되지 않았으면 제출하기 버튼 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595602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57497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메인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차시선택</a:t>
                      </a:r>
                      <a:r>
                        <a:rPr lang="en-US" altLang="ko-KR"/>
                        <a:t>)(</a:t>
                      </a:r>
                      <a:r>
                        <a:rPr lang="ko-KR" altLang="en-US"/>
                        <a:t>학생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24658" y="2514600"/>
            <a:ext cx="8095672" cy="40366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안녕하세요</a:t>
            </a:r>
            <a:r>
              <a:rPr lang="en-US" altLang="ko-KR" sz="1200"/>
              <a:t>! Scode</a:t>
            </a:r>
            <a:r>
              <a:rPr lang="ko-KR" altLang="en-US" sz="1200"/>
              <a:t> 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17C75-8558-4B0F-BAC7-51863045F4E9}"/>
              </a:ext>
            </a:extLst>
          </p:cNvPr>
          <p:cNvSpPr/>
          <p:nvPr/>
        </p:nvSpPr>
        <p:spPr>
          <a:xfrm>
            <a:off x="458583" y="3244673"/>
            <a:ext cx="7654303" cy="3227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9F495B-3FFA-417E-8543-5717FACEF44E}"/>
              </a:ext>
            </a:extLst>
          </p:cNvPr>
          <p:cNvSpPr/>
          <p:nvPr/>
        </p:nvSpPr>
        <p:spPr>
          <a:xfrm>
            <a:off x="563231" y="3429000"/>
            <a:ext cx="6169261" cy="243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724D6B-8A99-4811-B0B3-3C211C87E9FC}"/>
              </a:ext>
            </a:extLst>
          </p:cNvPr>
          <p:cNvSpPr/>
          <p:nvPr/>
        </p:nvSpPr>
        <p:spPr>
          <a:xfrm>
            <a:off x="563231" y="3754439"/>
            <a:ext cx="6169261" cy="201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CEB2EB-17D7-49EF-9C30-2FAD3E2D36BF}"/>
              </a:ext>
            </a:extLst>
          </p:cNvPr>
          <p:cNvSpPr/>
          <p:nvPr/>
        </p:nvSpPr>
        <p:spPr>
          <a:xfrm>
            <a:off x="559713" y="4032120"/>
            <a:ext cx="6169261" cy="237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DB96CF-7FD7-4CC4-AE0E-1A6A40B870AD}"/>
              </a:ext>
            </a:extLst>
          </p:cNvPr>
          <p:cNvSpPr/>
          <p:nvPr/>
        </p:nvSpPr>
        <p:spPr>
          <a:xfrm>
            <a:off x="546592" y="4342997"/>
            <a:ext cx="6182382" cy="237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4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8" name="순서도: 종속 처리 27">
            <a:extLst>
              <a:ext uri="{FF2B5EF4-FFF2-40B4-BE49-F238E27FC236}">
                <a16:creationId xmlns:a16="http://schemas.microsoft.com/office/drawing/2014/main" id="{9389894D-0D8A-46AD-8491-EDF0039DDD05}"/>
              </a:ext>
            </a:extLst>
          </p:cNvPr>
          <p:cNvSpPr/>
          <p:nvPr/>
        </p:nvSpPr>
        <p:spPr>
          <a:xfrm rot="5400000">
            <a:off x="6438882" y="4783186"/>
            <a:ext cx="3217765" cy="159873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1D1FAE-20CE-4ED7-BD3A-1D3C9841EF3B}"/>
              </a:ext>
            </a:extLst>
          </p:cNvPr>
          <p:cNvSpPr/>
          <p:nvPr/>
        </p:nvSpPr>
        <p:spPr>
          <a:xfrm>
            <a:off x="5827907" y="3433554"/>
            <a:ext cx="899308" cy="238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100</a:t>
            </a:r>
            <a:r>
              <a:rPr lang="ko-KR" altLang="en-US" sz="140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A498D7-B6B0-4E2A-B051-EFF3961DA81D}"/>
              </a:ext>
            </a:extLst>
          </p:cNvPr>
          <p:cNvSpPr/>
          <p:nvPr/>
        </p:nvSpPr>
        <p:spPr>
          <a:xfrm>
            <a:off x="5827907" y="3744876"/>
            <a:ext cx="899308" cy="201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100</a:t>
            </a:r>
            <a:r>
              <a:rPr lang="ko-KR" altLang="en-US" sz="140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0B0AEE-87B4-4387-B7E3-81AB1CC11101}"/>
              </a:ext>
            </a:extLst>
          </p:cNvPr>
          <p:cNvSpPr/>
          <p:nvPr/>
        </p:nvSpPr>
        <p:spPr>
          <a:xfrm>
            <a:off x="5827907" y="4044384"/>
            <a:ext cx="898428" cy="21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마감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E13774-30DB-4D46-BC06-EA68BBA0D067}"/>
              </a:ext>
            </a:extLst>
          </p:cNvPr>
          <p:cNvSpPr/>
          <p:nvPr/>
        </p:nvSpPr>
        <p:spPr>
          <a:xfrm>
            <a:off x="5823508" y="4341818"/>
            <a:ext cx="902827" cy="238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과제하기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C54025-7B25-4E41-8FC1-DBAFB15B9233}"/>
              </a:ext>
            </a:extLst>
          </p:cNvPr>
          <p:cNvSpPr/>
          <p:nvPr/>
        </p:nvSpPr>
        <p:spPr>
          <a:xfrm>
            <a:off x="6898747" y="3428999"/>
            <a:ext cx="925739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4820F7-8249-4B50-95A6-13BC4C177DF5}"/>
              </a:ext>
            </a:extLst>
          </p:cNvPr>
          <p:cNvSpPr/>
          <p:nvPr/>
        </p:nvSpPr>
        <p:spPr>
          <a:xfrm>
            <a:off x="6895228" y="3729237"/>
            <a:ext cx="935157" cy="243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7A1C1A-BD7D-4017-A7C1-79C263A9929E}"/>
              </a:ext>
            </a:extLst>
          </p:cNvPr>
          <p:cNvSpPr/>
          <p:nvPr/>
        </p:nvSpPr>
        <p:spPr>
          <a:xfrm>
            <a:off x="6895228" y="4032120"/>
            <a:ext cx="935157" cy="237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6FA795-3972-439C-89BE-1B9A108C3C97}"/>
              </a:ext>
            </a:extLst>
          </p:cNvPr>
          <p:cNvSpPr/>
          <p:nvPr/>
        </p:nvSpPr>
        <p:spPr>
          <a:xfrm>
            <a:off x="6911392" y="4342997"/>
            <a:ext cx="913094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</a:t>
            </a:r>
            <a:r>
              <a:rPr lang="ko-KR" altLang="en-US" sz="1000">
                <a:solidFill>
                  <a:schemeClr val="tx1"/>
                </a:solidFill>
              </a:rPr>
              <a:t>월 </a:t>
            </a:r>
            <a:r>
              <a:rPr lang="en-US" altLang="ko-KR" sz="1000">
                <a:solidFill>
                  <a:schemeClr val="tx1"/>
                </a:solidFill>
              </a:rPr>
              <a:t>7</a:t>
            </a:r>
            <a:r>
              <a:rPr lang="ko-KR" altLang="en-US" sz="1000">
                <a:solidFill>
                  <a:schemeClr val="tx1"/>
                </a:solidFill>
              </a:rPr>
              <a:t>일까지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B0EE0EA5-626A-4382-BDAF-D88C7D3C73E1}"/>
              </a:ext>
            </a:extLst>
          </p:cNvPr>
          <p:cNvSpPr/>
          <p:nvPr/>
        </p:nvSpPr>
        <p:spPr>
          <a:xfrm rot="10800000">
            <a:off x="7973924" y="6253102"/>
            <a:ext cx="152376" cy="827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60BC49F-2C29-4F24-A5A3-690CF9CE2268}"/>
              </a:ext>
            </a:extLst>
          </p:cNvPr>
          <p:cNvSpPr/>
          <p:nvPr/>
        </p:nvSpPr>
        <p:spPr>
          <a:xfrm>
            <a:off x="7973924" y="3429001"/>
            <a:ext cx="152376" cy="8272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DCB404E-AE06-4522-A30B-3F81A9B14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41949"/>
              </p:ext>
            </p:extLst>
          </p:nvPr>
        </p:nvGraphicFramePr>
        <p:xfrm>
          <a:off x="458584" y="2861787"/>
          <a:ext cx="780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740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빅데이터 캡스톤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5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40795"/>
              </p:ext>
            </p:extLst>
          </p:nvPr>
        </p:nvGraphicFramePr>
        <p:xfrm>
          <a:off x="8894618" y="1600200"/>
          <a:ext cx="329738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595602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11289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메인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차시선택</a:t>
                      </a:r>
                      <a:r>
                        <a:rPr lang="en-US" altLang="ko-KR"/>
                        <a:t>)(</a:t>
                      </a:r>
                      <a:r>
                        <a:rPr lang="ko-KR" altLang="en-US"/>
                        <a:t>교수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24658" y="2514600"/>
            <a:ext cx="8095672" cy="40366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안녕하세요</a:t>
            </a:r>
            <a:r>
              <a:rPr lang="en-US" altLang="ko-KR" sz="1200"/>
              <a:t>! Scode</a:t>
            </a:r>
            <a:r>
              <a:rPr lang="ko-KR" altLang="en-US" sz="1200"/>
              <a:t> 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17C75-8558-4B0F-BAC7-51863045F4E9}"/>
              </a:ext>
            </a:extLst>
          </p:cNvPr>
          <p:cNvSpPr/>
          <p:nvPr/>
        </p:nvSpPr>
        <p:spPr>
          <a:xfrm>
            <a:off x="458583" y="3244673"/>
            <a:ext cx="3620533" cy="3227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9F495B-3FFA-417E-8543-5717FACEF44E}"/>
              </a:ext>
            </a:extLst>
          </p:cNvPr>
          <p:cNvSpPr/>
          <p:nvPr/>
        </p:nvSpPr>
        <p:spPr>
          <a:xfrm>
            <a:off x="563232" y="3760102"/>
            <a:ext cx="990438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724D6B-8A99-4811-B0B3-3C211C87E9FC}"/>
              </a:ext>
            </a:extLst>
          </p:cNvPr>
          <p:cNvSpPr/>
          <p:nvPr/>
        </p:nvSpPr>
        <p:spPr>
          <a:xfrm>
            <a:off x="563232" y="4080987"/>
            <a:ext cx="990438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CEB2EB-17D7-49EF-9C30-2FAD3E2D36BF}"/>
              </a:ext>
            </a:extLst>
          </p:cNvPr>
          <p:cNvSpPr/>
          <p:nvPr/>
        </p:nvSpPr>
        <p:spPr>
          <a:xfrm>
            <a:off x="563232" y="4401872"/>
            <a:ext cx="990438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DB96CF-7FD7-4CC4-AE0E-1A6A40B870AD}"/>
              </a:ext>
            </a:extLst>
          </p:cNvPr>
          <p:cNvSpPr/>
          <p:nvPr/>
        </p:nvSpPr>
        <p:spPr>
          <a:xfrm>
            <a:off x="563232" y="4759815"/>
            <a:ext cx="990438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4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8" name="순서도: 종속 처리 27">
            <a:extLst>
              <a:ext uri="{FF2B5EF4-FFF2-40B4-BE49-F238E27FC236}">
                <a16:creationId xmlns:a16="http://schemas.microsoft.com/office/drawing/2014/main" id="{9389894D-0D8A-46AD-8491-EDF0039DDD05}"/>
              </a:ext>
            </a:extLst>
          </p:cNvPr>
          <p:cNvSpPr/>
          <p:nvPr/>
        </p:nvSpPr>
        <p:spPr>
          <a:xfrm rot="5400000">
            <a:off x="2389730" y="4797437"/>
            <a:ext cx="3227333" cy="12180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A498D7-B6B0-4E2A-B051-EFF3961DA81D}"/>
              </a:ext>
            </a:extLst>
          </p:cNvPr>
          <p:cNvSpPr/>
          <p:nvPr/>
        </p:nvSpPr>
        <p:spPr>
          <a:xfrm>
            <a:off x="1761950" y="4080987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0B0AEE-87B4-4387-B7E3-81AB1CC11101}"/>
              </a:ext>
            </a:extLst>
          </p:cNvPr>
          <p:cNvSpPr/>
          <p:nvPr/>
        </p:nvSpPr>
        <p:spPr>
          <a:xfrm>
            <a:off x="1752305" y="4401872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E13774-30DB-4D46-BC06-EA68BBA0D067}"/>
              </a:ext>
            </a:extLst>
          </p:cNvPr>
          <p:cNvSpPr/>
          <p:nvPr/>
        </p:nvSpPr>
        <p:spPr>
          <a:xfrm>
            <a:off x="1747776" y="4759815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4820F7-8249-4B50-95A6-13BC4C177DF5}"/>
              </a:ext>
            </a:extLst>
          </p:cNvPr>
          <p:cNvSpPr/>
          <p:nvPr/>
        </p:nvSpPr>
        <p:spPr>
          <a:xfrm>
            <a:off x="1754342" y="3753015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B0EE0EA5-626A-4382-BDAF-D88C7D3C73E1}"/>
              </a:ext>
            </a:extLst>
          </p:cNvPr>
          <p:cNvSpPr/>
          <p:nvPr/>
        </p:nvSpPr>
        <p:spPr>
          <a:xfrm rot="10800000">
            <a:off x="3942494" y="6287830"/>
            <a:ext cx="121806" cy="827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60BC49F-2C29-4F24-A5A3-690CF9CE2268}"/>
              </a:ext>
            </a:extLst>
          </p:cNvPr>
          <p:cNvSpPr/>
          <p:nvPr/>
        </p:nvSpPr>
        <p:spPr>
          <a:xfrm>
            <a:off x="3957310" y="3429000"/>
            <a:ext cx="106990" cy="827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6A828-D16A-4AE9-9A3C-D6A857A2CCA0}"/>
              </a:ext>
            </a:extLst>
          </p:cNvPr>
          <p:cNvSpPr/>
          <p:nvPr/>
        </p:nvSpPr>
        <p:spPr>
          <a:xfrm>
            <a:off x="4444678" y="3244672"/>
            <a:ext cx="3683024" cy="3227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7120C-3BB0-4D1E-83B4-4A0D014809F2}"/>
              </a:ext>
            </a:extLst>
          </p:cNvPr>
          <p:cNvSpPr/>
          <p:nvPr/>
        </p:nvSpPr>
        <p:spPr>
          <a:xfrm>
            <a:off x="2915065" y="6070937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과제등록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22AB6-EBD5-43CA-9D85-035ECEA34F01}"/>
              </a:ext>
            </a:extLst>
          </p:cNvPr>
          <p:cNvSpPr/>
          <p:nvPr/>
        </p:nvSpPr>
        <p:spPr>
          <a:xfrm>
            <a:off x="4641448" y="3832925"/>
            <a:ext cx="3310360" cy="2116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주차 과제</a:t>
            </a:r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en-US" altLang="ko-KR" sz="1100">
                <a:solidFill>
                  <a:schemeClr val="tx1"/>
                </a:solidFill>
              </a:rPr>
              <a:t>C </a:t>
            </a:r>
            <a:r>
              <a:rPr lang="ko-KR" altLang="en-US" sz="1100">
                <a:solidFill>
                  <a:schemeClr val="tx1"/>
                </a:solidFill>
              </a:rPr>
              <a:t>언어를 사용 하여 구구단을 만드시오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1100">
              <a:solidFill>
                <a:schemeClr val="tx1"/>
              </a:solidFill>
            </a:endParaRPr>
          </a:p>
          <a:p>
            <a:pPr algn="just"/>
            <a:r>
              <a:rPr lang="ko-KR" altLang="en-US" sz="1100">
                <a:solidFill>
                  <a:schemeClr val="tx1"/>
                </a:solidFill>
              </a:rPr>
              <a:t>제출기한 </a:t>
            </a:r>
            <a:r>
              <a:rPr lang="en-US" altLang="ko-KR" sz="1100">
                <a:solidFill>
                  <a:schemeClr val="tx1"/>
                </a:solidFill>
              </a:rPr>
              <a:t>7</a:t>
            </a:r>
            <a:r>
              <a:rPr lang="ko-KR" altLang="en-US" sz="1100">
                <a:solidFill>
                  <a:schemeClr val="tx1"/>
                </a:solidFill>
              </a:rPr>
              <a:t>월</a:t>
            </a:r>
            <a:r>
              <a:rPr lang="en-US" altLang="ko-KR" sz="1100">
                <a:solidFill>
                  <a:schemeClr val="tx1"/>
                </a:solidFill>
              </a:rPr>
              <a:t>7</a:t>
            </a:r>
            <a:r>
              <a:rPr lang="ko-KR" altLang="en-US" sz="1100">
                <a:solidFill>
                  <a:schemeClr val="tx1"/>
                </a:solidFill>
              </a:rPr>
              <a:t>일까지</a:t>
            </a:r>
            <a:endParaRPr lang="en-US" altLang="ko-KR" sz="1100">
              <a:solidFill>
                <a:schemeClr val="tx1"/>
              </a:solidFill>
            </a:endParaRPr>
          </a:p>
          <a:p>
            <a:pPr algn="just"/>
            <a:endParaRPr lang="en-US" altLang="ko-KR" sz="1100">
              <a:solidFill>
                <a:schemeClr val="tx1"/>
              </a:solidFill>
            </a:endParaRPr>
          </a:p>
          <a:p>
            <a:pPr algn="just"/>
            <a:r>
              <a:rPr lang="ko-KR" altLang="en-US" sz="1100">
                <a:solidFill>
                  <a:schemeClr val="tx1"/>
                </a:solidFill>
              </a:rPr>
              <a:t>반드시 </a:t>
            </a:r>
            <a:r>
              <a:rPr lang="en-US" altLang="ko-KR" sz="1100">
                <a:solidFill>
                  <a:schemeClr val="tx1"/>
                </a:solidFill>
              </a:rPr>
              <a:t>pdf</a:t>
            </a:r>
            <a:r>
              <a:rPr lang="ko-KR" altLang="en-US" sz="1100">
                <a:solidFill>
                  <a:schemeClr val="tx1"/>
                </a:solidFill>
              </a:rPr>
              <a:t>파일로 주석달고 정리해서 제출할 것</a:t>
            </a:r>
            <a:r>
              <a:rPr lang="en-US" altLang="ko-KR" sz="1100">
                <a:solidFill>
                  <a:schemeClr val="tx1"/>
                </a:solidFill>
              </a:rPr>
              <a:t>!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B84AC9-EA80-4706-91A8-323DF5170AC9}"/>
              </a:ext>
            </a:extLst>
          </p:cNvPr>
          <p:cNvSpPr/>
          <p:nvPr/>
        </p:nvSpPr>
        <p:spPr>
          <a:xfrm>
            <a:off x="2807113" y="4759815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4399F9-B52B-4E2A-8FCE-22B2D7230D4E}"/>
              </a:ext>
            </a:extLst>
          </p:cNvPr>
          <p:cNvSpPr/>
          <p:nvPr/>
        </p:nvSpPr>
        <p:spPr>
          <a:xfrm>
            <a:off x="2808002" y="4436166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76A708-269C-4FB5-8C83-607B76CD8BD6}"/>
              </a:ext>
            </a:extLst>
          </p:cNvPr>
          <p:cNvSpPr/>
          <p:nvPr/>
        </p:nvSpPr>
        <p:spPr>
          <a:xfrm>
            <a:off x="2808003" y="4076525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2887149-C9E7-4A5D-AC13-343B789FB2F9}"/>
              </a:ext>
            </a:extLst>
          </p:cNvPr>
          <p:cNvSpPr/>
          <p:nvPr/>
        </p:nvSpPr>
        <p:spPr>
          <a:xfrm>
            <a:off x="2823423" y="3738621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수정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5EE55E3-7C9E-4989-8669-8B473EC88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18938"/>
              </p:ext>
            </p:extLst>
          </p:nvPr>
        </p:nvGraphicFramePr>
        <p:xfrm>
          <a:off x="458584" y="2861787"/>
          <a:ext cx="780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740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빅데이터 캡스톤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23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/>
        </p:nvGraphicFramePr>
        <p:xfrm>
          <a:off x="8894618" y="1600200"/>
          <a:ext cx="32973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8341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과제 창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학생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74535" y="2447657"/>
            <a:ext cx="8095672" cy="40366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안녕하세요</a:t>
            </a:r>
            <a:r>
              <a:rPr lang="en-US" altLang="ko-KR" sz="1200"/>
              <a:t>! Scode</a:t>
            </a:r>
            <a:r>
              <a:rPr lang="ko-KR" altLang="en-US" sz="1200"/>
              <a:t> 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AD1BDB-7ECD-4C95-8850-AFF71F32D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26492"/>
              </p:ext>
            </p:extLst>
          </p:nvPr>
        </p:nvGraphicFramePr>
        <p:xfrm>
          <a:off x="458584" y="2861787"/>
          <a:ext cx="780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740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빅데이터 캡스톤 </a:t>
                      </a: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주차 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7EBC67-3D45-448C-8132-414CDA28A149}"/>
              </a:ext>
            </a:extLst>
          </p:cNvPr>
          <p:cNvSpPr/>
          <p:nvPr/>
        </p:nvSpPr>
        <p:spPr>
          <a:xfrm>
            <a:off x="451413" y="3218853"/>
            <a:ext cx="1724628" cy="313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문제설명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BBC354-D21C-45C4-9BFD-A907F2DB8EFE}"/>
              </a:ext>
            </a:extLst>
          </p:cNvPr>
          <p:cNvSpPr/>
          <p:nvPr/>
        </p:nvSpPr>
        <p:spPr>
          <a:xfrm>
            <a:off x="2342294" y="3218853"/>
            <a:ext cx="5922029" cy="313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DE8077-ADD8-4564-B5FA-4301C36DE8EB}"/>
              </a:ext>
            </a:extLst>
          </p:cNvPr>
          <p:cNvSpPr/>
          <p:nvPr/>
        </p:nvSpPr>
        <p:spPr>
          <a:xfrm>
            <a:off x="2342294" y="6123008"/>
            <a:ext cx="5922029" cy="23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86B562-A356-4A98-8CE0-4F6707089246}"/>
              </a:ext>
            </a:extLst>
          </p:cNvPr>
          <p:cNvSpPr/>
          <p:nvPr/>
        </p:nvSpPr>
        <p:spPr>
          <a:xfrm>
            <a:off x="7361499" y="6123008"/>
            <a:ext cx="902824" cy="2314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제출하기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5F72DA6-9FFA-4BF1-B42C-4641E4F3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294" y="3166587"/>
            <a:ext cx="5922029" cy="31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7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/>
        </p:nvGraphicFramePr>
        <p:xfrm>
          <a:off x="8894618" y="1600200"/>
          <a:ext cx="32973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09596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결과보기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교수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74535" y="2447657"/>
            <a:ext cx="8095672" cy="40366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안녕하세요</a:t>
            </a:r>
            <a:r>
              <a:rPr lang="en-US" altLang="ko-KR" sz="1200"/>
              <a:t>! Scode</a:t>
            </a:r>
            <a:r>
              <a:rPr lang="ko-KR" altLang="en-US" sz="1200"/>
              <a:t> 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AD1BDB-7ECD-4C95-8850-AFF71F32DBA9}"/>
              </a:ext>
            </a:extLst>
          </p:cNvPr>
          <p:cNvGraphicFramePr>
            <a:graphicFrameLocks noGrp="1"/>
          </p:cNvGraphicFramePr>
          <p:nvPr/>
        </p:nvGraphicFramePr>
        <p:xfrm>
          <a:off x="458584" y="2861787"/>
          <a:ext cx="780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740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빅데이터 캡스톤 </a:t>
                      </a: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주차 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7EBC67-3D45-448C-8132-414CDA28A149}"/>
              </a:ext>
            </a:extLst>
          </p:cNvPr>
          <p:cNvSpPr/>
          <p:nvPr/>
        </p:nvSpPr>
        <p:spPr>
          <a:xfrm>
            <a:off x="451413" y="3218853"/>
            <a:ext cx="1724628" cy="313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BBC354-D21C-45C4-9BFD-A907F2DB8EFE}"/>
              </a:ext>
            </a:extLst>
          </p:cNvPr>
          <p:cNvSpPr/>
          <p:nvPr/>
        </p:nvSpPr>
        <p:spPr>
          <a:xfrm>
            <a:off x="3588152" y="3218853"/>
            <a:ext cx="4676171" cy="313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F1965C-0887-4FB9-9146-485C53AE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23282"/>
              </p:ext>
            </p:extLst>
          </p:nvPr>
        </p:nvGraphicFramePr>
        <p:xfrm>
          <a:off x="458584" y="3218852"/>
          <a:ext cx="2923684" cy="313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42">
                  <a:extLst>
                    <a:ext uri="{9D8B030D-6E8A-4147-A177-3AD203B41FA5}">
                      <a16:colId xmlns:a16="http://schemas.microsoft.com/office/drawing/2014/main" val="1065828849"/>
                    </a:ext>
                  </a:extLst>
                </a:gridCol>
                <a:gridCol w="1461842">
                  <a:extLst>
                    <a:ext uri="{9D8B030D-6E8A-4147-A177-3AD203B41FA5}">
                      <a16:colId xmlns:a16="http://schemas.microsoft.com/office/drawing/2014/main" val="2405867724"/>
                    </a:ext>
                  </a:extLst>
                </a:gridCol>
              </a:tblGrid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600664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노진구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565379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비실이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51002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퉁퉁이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2338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스펀지밥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B+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70229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별가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72289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도라에몽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A+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88898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징징이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0909"/>
                  </a:ext>
                </a:extLst>
              </a:tr>
            </a:tbl>
          </a:graphicData>
        </a:graphic>
      </p:graphicFrame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F7734B60-8325-447F-8721-3AD4C785DED4}"/>
              </a:ext>
            </a:extLst>
          </p:cNvPr>
          <p:cNvSpPr/>
          <p:nvPr/>
        </p:nvSpPr>
        <p:spPr>
          <a:xfrm rot="5400000">
            <a:off x="1839629" y="4727810"/>
            <a:ext cx="3135648" cy="117729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5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/>
        </p:nvGraphicFramePr>
        <p:xfrm>
          <a:off x="8894618" y="1600200"/>
          <a:ext cx="32973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95148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과제등록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교수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74535" y="2447657"/>
            <a:ext cx="8095672" cy="40366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안녕하세요</a:t>
            </a:r>
            <a:r>
              <a:rPr lang="en-US" altLang="ko-KR" sz="1200"/>
              <a:t>! Scode</a:t>
            </a:r>
            <a:r>
              <a:rPr lang="ko-KR" altLang="en-US" sz="1200"/>
              <a:t> 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AD1BDB-7ECD-4C95-8850-AFF71F32DBA9}"/>
              </a:ext>
            </a:extLst>
          </p:cNvPr>
          <p:cNvGraphicFramePr>
            <a:graphicFrameLocks noGrp="1"/>
          </p:cNvGraphicFramePr>
          <p:nvPr/>
        </p:nvGraphicFramePr>
        <p:xfrm>
          <a:off x="458584" y="2861787"/>
          <a:ext cx="780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740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빅데이터 캡스톤 </a:t>
                      </a: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주차 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8C6643-AFE3-4EF5-A1EB-A825CE4FEF37}"/>
              </a:ext>
            </a:extLst>
          </p:cNvPr>
          <p:cNvSpPr/>
          <p:nvPr/>
        </p:nvSpPr>
        <p:spPr>
          <a:xfrm>
            <a:off x="2002420" y="3264061"/>
            <a:ext cx="6261904" cy="310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과제 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025215-F6D7-41AB-8C21-1182300B3959}"/>
              </a:ext>
            </a:extLst>
          </p:cNvPr>
          <p:cNvSpPr/>
          <p:nvPr/>
        </p:nvSpPr>
        <p:spPr>
          <a:xfrm>
            <a:off x="7315200" y="6061276"/>
            <a:ext cx="833377" cy="2122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9F9A9C-CAF6-46E2-A6E8-6E5D2FE3B1D2}"/>
              </a:ext>
            </a:extLst>
          </p:cNvPr>
          <p:cNvSpPr/>
          <p:nvPr/>
        </p:nvSpPr>
        <p:spPr>
          <a:xfrm>
            <a:off x="458584" y="3244673"/>
            <a:ext cx="1428089" cy="3144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546</Words>
  <Application>Microsoft Office PowerPoint</Application>
  <PresentationFormat>와이드스크린</PresentationFormat>
  <Paragraphs>256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Scode</dc:title>
  <dc:creator>이 상욱</dc:creator>
  <cp:lastModifiedBy>이 상욱</cp:lastModifiedBy>
  <cp:revision>15</cp:revision>
  <dcterms:created xsi:type="dcterms:W3CDTF">2019-03-16T05:10:45Z</dcterms:created>
  <dcterms:modified xsi:type="dcterms:W3CDTF">2019-03-16T07:32:46Z</dcterms:modified>
</cp:coreProperties>
</file>