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72" r:id="rId5"/>
    <p:sldId id="260" r:id="rId6"/>
    <p:sldId id="275" r:id="rId7"/>
    <p:sldId id="267" r:id="rId8"/>
    <p:sldId id="268" r:id="rId9"/>
    <p:sldId id="274" r:id="rId10"/>
    <p:sldId id="270" r:id="rId11"/>
    <p:sldId id="266" r:id="rId12"/>
    <p:sldId id="271" r:id="rId13"/>
    <p:sldId id="261" r:id="rId14"/>
    <p:sldId id="265" r:id="rId15"/>
    <p:sldId id="26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85" autoAdjust="0"/>
    <p:restoredTop sz="94660"/>
  </p:normalViewPr>
  <p:slideViewPr>
    <p:cSldViewPr snapToGrid="0">
      <p:cViewPr varScale="1">
        <p:scale>
          <a:sx n="50" d="100"/>
          <a:sy n="50" d="100"/>
        </p:scale>
        <p:origin x="38" y="8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ko-KR" altLang="en-US" smtClean="0"/>
              <a:t>마스터 제목 스타일 편집</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ko-KR" altLang="en-US" smtClean="0"/>
              <a:t>클릭하여 마스터 부제목 스타일 편집</a:t>
            </a:r>
            <a:endParaRPr lang="en-US" dirty="0"/>
          </a:p>
        </p:txBody>
      </p:sp>
      <p:sp>
        <p:nvSpPr>
          <p:cNvPr id="4" name="Date Placeholder 3"/>
          <p:cNvSpPr>
            <a:spLocks noGrp="1"/>
          </p:cNvSpPr>
          <p:nvPr>
            <p:ph type="dt" sz="half" idx="10"/>
          </p:nvPr>
        </p:nvSpPr>
        <p:spPr/>
        <p:txBody>
          <a:bodyPr/>
          <a:lstStyle/>
          <a:p>
            <a:fld id="{F6E83978-6808-4116-955D-452D391CA98E}" type="datetimeFigureOut">
              <a:rPr lang="ko-KR" altLang="en-US" smtClean="0"/>
              <a:t>2018-05-29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09121E93-421F-4506-A9EE-3569217A342E}" type="slidenum">
              <a:rPr lang="ko-KR" altLang="en-US" smtClean="0"/>
              <a:t>‹#›</a:t>
            </a:fld>
            <a:endParaRPr lang="ko-KR"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2770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10"/>
          </p:nvPr>
        </p:nvSpPr>
        <p:spPr/>
        <p:txBody>
          <a:bodyPr/>
          <a:lstStyle/>
          <a:p>
            <a:fld id="{F6E83978-6808-4116-955D-452D391CA98E}" type="datetimeFigureOut">
              <a:rPr lang="ko-KR" altLang="en-US" smtClean="0"/>
              <a:t>2018-05-29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09121E93-421F-4506-A9EE-3569217A342E}" type="slidenum">
              <a:rPr lang="ko-KR" altLang="en-US" smtClean="0"/>
              <a:t>‹#›</a:t>
            </a:fld>
            <a:endParaRPr lang="ko-KR" altLang="en-US"/>
          </a:p>
        </p:txBody>
      </p:sp>
    </p:spTree>
    <p:extLst>
      <p:ext uri="{BB962C8B-B14F-4D97-AF65-F5344CB8AC3E}">
        <p14:creationId xmlns:p14="http://schemas.microsoft.com/office/powerpoint/2010/main" val="757151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세로 제목 및 텍스트">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ko-KR" altLang="en-US" smtClean="0"/>
              <a:t>마스터 제목 스타일 편집</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10"/>
          </p:nvPr>
        </p:nvSpPr>
        <p:spPr/>
        <p:txBody>
          <a:bodyPr/>
          <a:lstStyle/>
          <a:p>
            <a:fld id="{F6E83978-6808-4116-955D-452D391CA98E}" type="datetimeFigureOut">
              <a:rPr lang="ko-KR" altLang="en-US" smtClean="0"/>
              <a:t>2018-05-29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09121E93-421F-4506-A9EE-3569217A342E}" type="slidenum">
              <a:rPr lang="ko-KR" altLang="en-US" smtClean="0"/>
              <a:t>‹#›</a:t>
            </a:fld>
            <a:endParaRPr lang="ko-KR" altLang="en-US"/>
          </a:p>
        </p:txBody>
      </p:sp>
    </p:spTree>
    <p:extLst>
      <p:ext uri="{BB962C8B-B14F-4D97-AF65-F5344CB8AC3E}">
        <p14:creationId xmlns:p14="http://schemas.microsoft.com/office/powerpoint/2010/main" val="1484449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Content Placeholder 2"/>
          <p:cNvSpPr>
            <a:spLocks noGrp="1"/>
          </p:cNvSpPr>
          <p:nvPr>
            <p:ph idx="1"/>
          </p:nvPr>
        </p:nvSpPr>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10"/>
          </p:nvPr>
        </p:nvSpPr>
        <p:spPr/>
        <p:txBody>
          <a:bodyPr/>
          <a:lstStyle/>
          <a:p>
            <a:fld id="{F6E83978-6808-4116-955D-452D391CA98E}" type="datetimeFigureOut">
              <a:rPr lang="ko-KR" altLang="en-US" smtClean="0"/>
              <a:t>2018-05-29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09121E93-421F-4506-A9EE-3569217A342E}" type="slidenum">
              <a:rPr lang="ko-KR" altLang="en-US" smtClean="0"/>
              <a:t>‹#›</a:t>
            </a:fld>
            <a:endParaRPr lang="ko-KR" altLang="en-US"/>
          </a:p>
        </p:txBody>
      </p:sp>
    </p:spTree>
    <p:extLst>
      <p:ext uri="{BB962C8B-B14F-4D97-AF65-F5344CB8AC3E}">
        <p14:creationId xmlns:p14="http://schemas.microsoft.com/office/powerpoint/2010/main" val="1591277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구역 머리글">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ko-KR" altLang="en-US" smtClean="0"/>
              <a:t>마스터 제목 스타일 편집</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 편집</a:t>
            </a:r>
          </a:p>
        </p:txBody>
      </p:sp>
      <p:sp>
        <p:nvSpPr>
          <p:cNvPr id="4" name="Date Placeholder 3"/>
          <p:cNvSpPr>
            <a:spLocks noGrp="1"/>
          </p:cNvSpPr>
          <p:nvPr>
            <p:ph type="dt" sz="half" idx="10"/>
          </p:nvPr>
        </p:nvSpPr>
        <p:spPr/>
        <p:txBody>
          <a:bodyPr/>
          <a:lstStyle/>
          <a:p>
            <a:fld id="{F6E83978-6808-4116-955D-452D391CA98E}" type="datetimeFigureOut">
              <a:rPr lang="ko-KR" altLang="en-US" smtClean="0"/>
              <a:t>2018-05-29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09121E93-421F-4506-A9EE-3569217A342E}" type="slidenum">
              <a:rPr lang="ko-KR" altLang="en-US" smtClean="0"/>
              <a:t>‹#›</a:t>
            </a:fld>
            <a:endParaRPr lang="ko-KR"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4890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ko-KR" altLang="en-US" smtClean="0"/>
              <a:t>마스터 제목 스타일 편집</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5" name="Date Placeholder 4"/>
          <p:cNvSpPr>
            <a:spLocks noGrp="1"/>
          </p:cNvSpPr>
          <p:nvPr>
            <p:ph type="dt" sz="half" idx="10"/>
          </p:nvPr>
        </p:nvSpPr>
        <p:spPr/>
        <p:txBody>
          <a:bodyPr/>
          <a:lstStyle/>
          <a:p>
            <a:fld id="{F6E83978-6808-4116-955D-452D391CA98E}" type="datetimeFigureOut">
              <a:rPr lang="ko-KR" altLang="en-US" smtClean="0"/>
              <a:t>2018-05-29</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09121E93-421F-4506-A9EE-3569217A342E}" type="slidenum">
              <a:rPr lang="ko-KR" altLang="en-US" smtClean="0"/>
              <a:t>‹#›</a:t>
            </a:fld>
            <a:endParaRPr lang="ko-KR" altLang="en-US"/>
          </a:p>
        </p:txBody>
      </p:sp>
    </p:spTree>
    <p:extLst>
      <p:ext uri="{BB962C8B-B14F-4D97-AF65-F5344CB8AC3E}">
        <p14:creationId xmlns:p14="http://schemas.microsoft.com/office/powerpoint/2010/main" val="3886840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ko-KR" altLang="en-US" smtClean="0"/>
              <a:t>마스터 제목 스타일 편집</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4" name="Content Placeholder 3"/>
          <p:cNvSpPr>
            <a:spLocks noGrp="1"/>
          </p:cNvSpPr>
          <p:nvPr>
            <p:ph sz="half" idx="2"/>
          </p:nvPr>
        </p:nvSpPr>
        <p:spPr>
          <a:xfrm>
            <a:off x="1097280" y="2582334"/>
            <a:ext cx="4937760" cy="3378200"/>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6" name="Content Placeholder 5"/>
          <p:cNvSpPr>
            <a:spLocks noGrp="1"/>
          </p:cNvSpPr>
          <p:nvPr>
            <p:ph sz="quarter" idx="4"/>
          </p:nvPr>
        </p:nvSpPr>
        <p:spPr>
          <a:xfrm>
            <a:off x="6217920" y="2582334"/>
            <a:ext cx="4937760" cy="3378200"/>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7" name="Date Placeholder 6"/>
          <p:cNvSpPr>
            <a:spLocks noGrp="1"/>
          </p:cNvSpPr>
          <p:nvPr>
            <p:ph type="dt" sz="half" idx="10"/>
          </p:nvPr>
        </p:nvSpPr>
        <p:spPr/>
        <p:txBody>
          <a:bodyPr/>
          <a:lstStyle/>
          <a:p>
            <a:fld id="{F6E83978-6808-4116-955D-452D391CA98E}" type="datetimeFigureOut">
              <a:rPr lang="ko-KR" altLang="en-US" smtClean="0"/>
              <a:t>2018-05-29</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09121E93-421F-4506-A9EE-3569217A342E}" type="slidenum">
              <a:rPr lang="ko-KR" altLang="en-US" smtClean="0"/>
              <a:t>‹#›</a:t>
            </a:fld>
            <a:endParaRPr lang="ko-KR" altLang="en-US"/>
          </a:p>
        </p:txBody>
      </p:sp>
    </p:spTree>
    <p:extLst>
      <p:ext uri="{BB962C8B-B14F-4D97-AF65-F5344CB8AC3E}">
        <p14:creationId xmlns:p14="http://schemas.microsoft.com/office/powerpoint/2010/main" val="1326360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Date Placeholder 2"/>
          <p:cNvSpPr>
            <a:spLocks noGrp="1"/>
          </p:cNvSpPr>
          <p:nvPr>
            <p:ph type="dt" sz="half" idx="10"/>
          </p:nvPr>
        </p:nvSpPr>
        <p:spPr/>
        <p:txBody>
          <a:bodyPr/>
          <a:lstStyle/>
          <a:p>
            <a:fld id="{F6E83978-6808-4116-955D-452D391CA98E}" type="datetimeFigureOut">
              <a:rPr lang="ko-KR" altLang="en-US" smtClean="0"/>
              <a:t>2018-05-29</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09121E93-421F-4506-A9EE-3569217A342E}" type="slidenum">
              <a:rPr lang="ko-KR" altLang="en-US" smtClean="0"/>
              <a:t>‹#›</a:t>
            </a:fld>
            <a:endParaRPr lang="ko-KR" altLang="en-US"/>
          </a:p>
        </p:txBody>
      </p:sp>
    </p:spTree>
    <p:extLst>
      <p:ext uri="{BB962C8B-B14F-4D97-AF65-F5344CB8AC3E}">
        <p14:creationId xmlns:p14="http://schemas.microsoft.com/office/powerpoint/2010/main" val="3955595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빈 화면">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6E83978-6808-4116-955D-452D391CA98E}" type="datetimeFigureOut">
              <a:rPr lang="ko-KR" altLang="en-US" smtClean="0"/>
              <a:t>2018-05-29</a:t>
            </a:fld>
            <a:endParaRPr lang="ko-KR"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ko-KR" altLang="en-US"/>
          </a:p>
        </p:txBody>
      </p:sp>
      <p:sp>
        <p:nvSpPr>
          <p:cNvPr id="9" name="Slide Number Placeholder 8"/>
          <p:cNvSpPr>
            <a:spLocks noGrp="1"/>
          </p:cNvSpPr>
          <p:nvPr>
            <p:ph type="sldNum" sz="quarter" idx="12"/>
          </p:nvPr>
        </p:nvSpPr>
        <p:spPr/>
        <p:txBody>
          <a:bodyPr/>
          <a:lstStyle/>
          <a:p>
            <a:fld id="{09121E93-421F-4506-A9EE-3569217A342E}" type="slidenum">
              <a:rPr lang="ko-KR" altLang="en-US" smtClean="0"/>
              <a:t>‹#›</a:t>
            </a:fld>
            <a:endParaRPr lang="ko-KR" altLang="en-US"/>
          </a:p>
        </p:txBody>
      </p:sp>
    </p:spTree>
    <p:extLst>
      <p:ext uri="{BB962C8B-B14F-4D97-AF65-F5344CB8AC3E}">
        <p14:creationId xmlns:p14="http://schemas.microsoft.com/office/powerpoint/2010/main" val="2555784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캡션 있는 콘텐츠">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ko-KR" altLang="en-US" smtClean="0"/>
              <a:t>마스터 제목 스타일 편집</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 편집</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6E83978-6808-4116-955D-452D391CA98E}" type="datetimeFigureOut">
              <a:rPr lang="ko-KR" altLang="en-US" smtClean="0"/>
              <a:t>2018-05-29</a:t>
            </a:fld>
            <a:endParaRPr lang="ko-KR"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ko-KR"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9121E93-421F-4506-A9EE-3569217A342E}" type="slidenum">
              <a:rPr lang="ko-KR" altLang="en-US" smtClean="0"/>
              <a:t>‹#›</a:t>
            </a:fld>
            <a:endParaRPr lang="ko-KR" altLang="en-US"/>
          </a:p>
        </p:txBody>
      </p:sp>
    </p:spTree>
    <p:extLst>
      <p:ext uri="{BB962C8B-B14F-4D97-AF65-F5344CB8AC3E}">
        <p14:creationId xmlns:p14="http://schemas.microsoft.com/office/powerpoint/2010/main" val="2013348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캡션 있는 그림">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ko-KR" altLang="en-US" smtClean="0"/>
              <a:t>마스터 제목 스타일 편집</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smtClean="0"/>
              <a:t>그림을 추가하려면 아이콘을 클릭하십시오</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 편집</a:t>
            </a:r>
          </a:p>
        </p:txBody>
      </p:sp>
      <p:sp>
        <p:nvSpPr>
          <p:cNvPr id="5" name="Date Placeholder 4"/>
          <p:cNvSpPr>
            <a:spLocks noGrp="1"/>
          </p:cNvSpPr>
          <p:nvPr>
            <p:ph type="dt" sz="half" idx="10"/>
          </p:nvPr>
        </p:nvSpPr>
        <p:spPr/>
        <p:txBody>
          <a:bodyPr/>
          <a:lstStyle>
            <a:lvl1pPr>
              <a:defRPr>
                <a:solidFill>
                  <a:schemeClr val="tx2"/>
                </a:solidFill>
              </a:defRPr>
            </a:lvl1pPr>
          </a:lstStyle>
          <a:p>
            <a:fld id="{F6E83978-6808-4116-955D-452D391CA98E}" type="datetimeFigureOut">
              <a:rPr lang="ko-KR" altLang="en-US" smtClean="0"/>
              <a:t>2018-05-29</a:t>
            </a:fld>
            <a:endParaRPr lang="ko-KR" alt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ko-KR"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9121E93-421F-4506-A9EE-3569217A342E}" type="slidenum">
              <a:rPr lang="ko-KR" altLang="en-US" smtClean="0"/>
              <a:t>‹#›</a:t>
            </a:fld>
            <a:endParaRPr lang="ko-KR" altLang="en-US"/>
          </a:p>
        </p:txBody>
      </p:sp>
    </p:spTree>
    <p:extLst>
      <p:ext uri="{BB962C8B-B14F-4D97-AF65-F5344CB8AC3E}">
        <p14:creationId xmlns:p14="http://schemas.microsoft.com/office/powerpoint/2010/main" val="1643485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ko-KR" altLang="en-US" smtClean="0"/>
              <a:t>마스터 제목 스타일 편집</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6E83978-6808-4116-955D-452D391CA98E}" type="datetimeFigureOut">
              <a:rPr lang="ko-KR" altLang="en-US" smtClean="0"/>
              <a:t>2018-05-29</a:t>
            </a:fld>
            <a:endParaRPr lang="ko-KR"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ko-KR"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9121E93-421F-4506-A9EE-3569217A342E}" type="slidenum">
              <a:rPr lang="ko-KR" altLang="en-US" smtClean="0"/>
              <a:t>‹#›</a:t>
            </a:fld>
            <a:endParaRPr lang="ko-KR"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328496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1"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1"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1"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1"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1"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1"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1"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1"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1"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1"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smtClean="0">
                <a:latin typeface="HY엽서M" panose="02030600000101010101" pitchFamily="18" charset="-127"/>
                <a:ea typeface="HY엽서M" panose="02030600000101010101" pitchFamily="18" charset="-127"/>
              </a:rPr>
              <a:t>자동 모자이크</a:t>
            </a:r>
            <a:endParaRPr lang="ko-KR" altLang="en-US" dirty="0">
              <a:latin typeface="HY엽서M" panose="02030600000101010101" pitchFamily="18" charset="-127"/>
              <a:ea typeface="HY엽서M" panose="02030600000101010101" pitchFamily="18" charset="-127"/>
            </a:endParaRPr>
          </a:p>
        </p:txBody>
      </p:sp>
      <p:sp>
        <p:nvSpPr>
          <p:cNvPr id="3" name="부제목 2"/>
          <p:cNvSpPr>
            <a:spLocks noGrp="1"/>
          </p:cNvSpPr>
          <p:nvPr>
            <p:ph type="subTitle" idx="1"/>
          </p:nvPr>
        </p:nvSpPr>
        <p:spPr/>
        <p:txBody>
          <a:bodyPr>
            <a:normAutofit/>
          </a:bodyPr>
          <a:lstStyle/>
          <a:p>
            <a:pPr algn="r"/>
            <a:r>
              <a:rPr lang="en-US" altLang="ko-KR" sz="3600" dirty="0" smtClean="0">
                <a:latin typeface="HY엽서M" panose="02030600000101010101" pitchFamily="18" charset="-127"/>
                <a:ea typeface="HY엽서M" panose="02030600000101010101" pitchFamily="18" charset="-127"/>
              </a:rPr>
              <a:t>20145150 </a:t>
            </a:r>
            <a:r>
              <a:rPr lang="ko-KR" altLang="en-US" sz="3600" dirty="0" smtClean="0">
                <a:latin typeface="HY엽서M" panose="02030600000101010101" pitchFamily="18" charset="-127"/>
                <a:ea typeface="HY엽서M" panose="02030600000101010101" pitchFamily="18" charset="-127"/>
              </a:rPr>
              <a:t>이상욱</a:t>
            </a:r>
            <a:endParaRPr lang="ko-KR" altLang="en-US" sz="3600" dirty="0">
              <a:latin typeface="HY엽서M" panose="02030600000101010101" pitchFamily="18" charset="-127"/>
              <a:ea typeface="HY엽서M" panose="02030600000101010101" pitchFamily="18" charset="-127"/>
            </a:endParaRPr>
          </a:p>
        </p:txBody>
      </p:sp>
      <p:pic>
        <p:nvPicPr>
          <p:cNvPr id="1026" name="Picture 2" descr="http://www.techholic.co.kr/news/photo/201702/66389_31638_113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5709" y="1218671"/>
            <a:ext cx="2943225" cy="2891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79336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err="1">
                <a:latin typeface="HY엽서M" panose="02030600000101010101" pitchFamily="18" charset="-127"/>
                <a:ea typeface="HY엽서M" panose="02030600000101010101" pitchFamily="18" charset="-127"/>
              </a:rPr>
              <a:t>개발내용</a:t>
            </a:r>
            <a:r>
              <a:rPr lang="ko-KR" altLang="en-US" dirty="0">
                <a:latin typeface="HY엽서M" panose="02030600000101010101" pitchFamily="18" charset="-127"/>
                <a:ea typeface="HY엽서M" panose="02030600000101010101" pitchFamily="18" charset="-127"/>
              </a:rPr>
              <a:t> </a:t>
            </a:r>
            <a:r>
              <a:rPr lang="en-US" altLang="ko-KR" dirty="0">
                <a:latin typeface="HY엽서M" panose="02030600000101010101" pitchFamily="18" charset="-127"/>
                <a:ea typeface="HY엽서M" panose="02030600000101010101" pitchFamily="18" charset="-127"/>
              </a:rPr>
              <a:t>(</a:t>
            </a:r>
            <a:r>
              <a:rPr lang="ko-KR" altLang="en-US" dirty="0">
                <a:latin typeface="HY엽서M" panose="02030600000101010101" pitchFamily="18" charset="-127"/>
                <a:ea typeface="HY엽서M" panose="02030600000101010101" pitchFamily="18" charset="-127"/>
              </a:rPr>
              <a:t>얼굴인식</a:t>
            </a:r>
            <a:r>
              <a:rPr lang="en-US" altLang="ko-KR" dirty="0">
                <a:latin typeface="HY엽서M" panose="02030600000101010101" pitchFamily="18" charset="-127"/>
                <a:ea typeface="HY엽서M" panose="02030600000101010101" pitchFamily="18" charset="-127"/>
              </a:rPr>
              <a:t>)</a:t>
            </a:r>
            <a:endParaRPr lang="ko-KR" altLang="en-US" dirty="0"/>
          </a:p>
        </p:txBody>
      </p:sp>
      <p:pic>
        <p:nvPicPr>
          <p:cNvPr id="4" name="내용 개체 틀 3"/>
          <p:cNvPicPr>
            <a:picLocks noGrp="1" noChangeAspect="1"/>
          </p:cNvPicPr>
          <p:nvPr>
            <p:ph idx="1"/>
          </p:nvPr>
        </p:nvPicPr>
        <p:blipFill>
          <a:blip r:embed="rId2"/>
          <a:stretch>
            <a:fillRect/>
          </a:stretch>
        </p:blipFill>
        <p:spPr>
          <a:xfrm>
            <a:off x="2455333" y="1737360"/>
            <a:ext cx="8111067" cy="4926919"/>
          </a:xfrm>
          <a:prstGeom prst="rect">
            <a:avLst/>
          </a:prstGeom>
        </p:spPr>
      </p:pic>
    </p:spTree>
    <p:extLst>
      <p:ext uri="{BB962C8B-B14F-4D97-AF65-F5344CB8AC3E}">
        <p14:creationId xmlns:p14="http://schemas.microsoft.com/office/powerpoint/2010/main" val="36145992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err="1" smtClean="0">
                <a:latin typeface="HY엽서M" panose="02030600000101010101" pitchFamily="18" charset="-127"/>
                <a:ea typeface="HY엽서M" panose="02030600000101010101" pitchFamily="18" charset="-127"/>
              </a:rPr>
              <a:t>개발내용</a:t>
            </a:r>
            <a:r>
              <a:rPr lang="ko-KR" altLang="en-US" dirty="0" smtClean="0">
                <a:latin typeface="HY엽서M" panose="02030600000101010101" pitchFamily="18" charset="-127"/>
                <a:ea typeface="HY엽서M" panose="02030600000101010101" pitchFamily="18" charset="-127"/>
              </a:rPr>
              <a:t> </a:t>
            </a:r>
            <a:r>
              <a:rPr lang="en-US" altLang="ko-KR" dirty="0" smtClean="0">
                <a:latin typeface="HY엽서M" panose="02030600000101010101" pitchFamily="18" charset="-127"/>
                <a:ea typeface="HY엽서M" panose="02030600000101010101" pitchFamily="18" charset="-127"/>
              </a:rPr>
              <a:t>(</a:t>
            </a:r>
            <a:r>
              <a:rPr lang="ko-KR" altLang="en-US" dirty="0" smtClean="0">
                <a:latin typeface="HY엽서M" panose="02030600000101010101" pitchFamily="18" charset="-127"/>
                <a:ea typeface="HY엽서M" panose="02030600000101010101" pitchFamily="18" charset="-127"/>
              </a:rPr>
              <a:t>모자이크</a:t>
            </a:r>
            <a:r>
              <a:rPr lang="en-US" altLang="ko-KR" dirty="0" smtClean="0">
                <a:latin typeface="HY엽서M" panose="02030600000101010101" pitchFamily="18" charset="-127"/>
                <a:ea typeface="HY엽서M" panose="02030600000101010101" pitchFamily="18" charset="-127"/>
              </a:rPr>
              <a:t>)</a:t>
            </a:r>
            <a:endParaRPr lang="ko-KR" altLang="en-US" dirty="0">
              <a:latin typeface="HY엽서M" panose="02030600000101010101" pitchFamily="18" charset="-127"/>
              <a:ea typeface="HY엽서M" panose="02030600000101010101" pitchFamily="18" charset="-127"/>
            </a:endParaRPr>
          </a:p>
        </p:txBody>
      </p:sp>
      <p:pic>
        <p:nvPicPr>
          <p:cNvPr id="4" name="내용 개체 틀 3"/>
          <p:cNvPicPr>
            <a:picLocks noGrp="1" noChangeAspect="1"/>
          </p:cNvPicPr>
          <p:nvPr>
            <p:ph idx="1"/>
          </p:nvPr>
        </p:nvPicPr>
        <p:blipFill>
          <a:blip r:embed="rId2"/>
          <a:stretch>
            <a:fillRect/>
          </a:stretch>
        </p:blipFill>
        <p:spPr>
          <a:xfrm>
            <a:off x="1097280" y="1737360"/>
            <a:ext cx="4459734" cy="4221480"/>
          </a:xfrm>
          <a:prstGeom prst="rect">
            <a:avLst/>
          </a:prstGeom>
        </p:spPr>
      </p:pic>
      <p:pic>
        <p:nvPicPr>
          <p:cNvPr id="5" name="그림 4"/>
          <p:cNvPicPr>
            <a:picLocks noChangeAspect="1"/>
          </p:cNvPicPr>
          <p:nvPr/>
        </p:nvPicPr>
        <p:blipFill>
          <a:blip r:embed="rId3"/>
          <a:stretch>
            <a:fillRect/>
          </a:stretch>
        </p:blipFill>
        <p:spPr>
          <a:xfrm>
            <a:off x="5557014" y="1737360"/>
            <a:ext cx="5598666" cy="4221480"/>
          </a:xfrm>
          <a:prstGeom prst="rect">
            <a:avLst/>
          </a:prstGeom>
        </p:spPr>
      </p:pic>
    </p:spTree>
    <p:extLst>
      <p:ext uri="{BB962C8B-B14F-4D97-AF65-F5344CB8AC3E}">
        <p14:creationId xmlns:p14="http://schemas.microsoft.com/office/powerpoint/2010/main" val="22188270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err="1">
                <a:latin typeface="HY엽서M" panose="02030600000101010101" pitchFamily="18" charset="-127"/>
                <a:ea typeface="HY엽서M" panose="02030600000101010101" pitchFamily="18" charset="-127"/>
              </a:rPr>
              <a:t>개발내용</a:t>
            </a:r>
            <a:r>
              <a:rPr lang="ko-KR" altLang="en-US" dirty="0">
                <a:latin typeface="HY엽서M" panose="02030600000101010101" pitchFamily="18" charset="-127"/>
                <a:ea typeface="HY엽서M" panose="02030600000101010101" pitchFamily="18" charset="-127"/>
              </a:rPr>
              <a:t> </a:t>
            </a:r>
            <a:r>
              <a:rPr lang="en-US" altLang="ko-KR" dirty="0">
                <a:latin typeface="HY엽서M" panose="02030600000101010101" pitchFamily="18" charset="-127"/>
                <a:ea typeface="HY엽서M" panose="02030600000101010101" pitchFamily="18" charset="-127"/>
              </a:rPr>
              <a:t>(</a:t>
            </a:r>
            <a:r>
              <a:rPr lang="ko-KR" altLang="en-US" dirty="0">
                <a:latin typeface="HY엽서M" panose="02030600000101010101" pitchFamily="18" charset="-127"/>
                <a:ea typeface="HY엽서M" panose="02030600000101010101" pitchFamily="18" charset="-127"/>
              </a:rPr>
              <a:t>모자이크</a:t>
            </a:r>
            <a:r>
              <a:rPr lang="en-US" altLang="ko-KR" dirty="0">
                <a:latin typeface="HY엽서M" panose="02030600000101010101" pitchFamily="18" charset="-127"/>
                <a:ea typeface="HY엽서M" panose="02030600000101010101" pitchFamily="18" charset="-127"/>
              </a:rPr>
              <a:t>)</a:t>
            </a:r>
            <a:endParaRPr lang="ko-KR" altLang="en-US" dirty="0"/>
          </a:p>
        </p:txBody>
      </p:sp>
      <p:pic>
        <p:nvPicPr>
          <p:cNvPr id="4" name="내용 개체 틀 3"/>
          <p:cNvPicPr>
            <a:picLocks noGrp="1" noChangeAspect="1"/>
          </p:cNvPicPr>
          <p:nvPr>
            <p:ph idx="1"/>
          </p:nvPr>
        </p:nvPicPr>
        <p:blipFill>
          <a:blip r:embed="rId2"/>
          <a:stretch>
            <a:fillRect/>
          </a:stretch>
        </p:blipFill>
        <p:spPr>
          <a:xfrm>
            <a:off x="2286000" y="1846263"/>
            <a:ext cx="7450667" cy="4684561"/>
          </a:xfrm>
          <a:prstGeom prst="rect">
            <a:avLst/>
          </a:prstGeom>
        </p:spPr>
      </p:pic>
    </p:spTree>
    <p:extLst>
      <p:ext uri="{BB962C8B-B14F-4D97-AF65-F5344CB8AC3E}">
        <p14:creationId xmlns:p14="http://schemas.microsoft.com/office/powerpoint/2010/main" val="35719116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latin typeface="HY엽서M" panose="02030600000101010101" pitchFamily="18" charset="-127"/>
                <a:ea typeface="HY엽서M" panose="02030600000101010101" pitchFamily="18" charset="-127"/>
              </a:rPr>
              <a:t>결과 화면</a:t>
            </a:r>
            <a:endParaRPr lang="ko-KR" altLang="en-US" dirty="0">
              <a:latin typeface="HY엽서M" panose="02030600000101010101" pitchFamily="18" charset="-127"/>
              <a:ea typeface="HY엽서M" panose="02030600000101010101" pitchFamily="18" charset="-127"/>
            </a:endParaRPr>
          </a:p>
        </p:txBody>
      </p:sp>
      <p:pic>
        <p:nvPicPr>
          <p:cNvPr id="4" name="결과화면">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2675467" y="1863197"/>
            <a:ext cx="7095384" cy="4419070"/>
          </a:xfrm>
        </p:spPr>
      </p:pic>
    </p:spTree>
    <p:extLst>
      <p:ext uri="{BB962C8B-B14F-4D97-AF65-F5344CB8AC3E}">
        <p14:creationId xmlns:p14="http://schemas.microsoft.com/office/powerpoint/2010/main" val="47587172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vol="80000">
                <p:cTn id="7" fill="hold" display="0">
                  <p:stCondLst>
                    <p:cond delay="indefinite"/>
                  </p:stCondLst>
                </p:cTn>
                <p:tgtEl>
                  <p:spTgt spid="4"/>
                </p:tgtEl>
              </p:cMediaNode>
            </p:vide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latin typeface="HY엽서M" panose="02030600000101010101" pitchFamily="18" charset="-127"/>
                <a:ea typeface="HY엽서M" panose="02030600000101010101" pitchFamily="18" charset="-127"/>
              </a:rPr>
              <a:t>참고자료</a:t>
            </a:r>
          </a:p>
        </p:txBody>
      </p:sp>
      <p:sp>
        <p:nvSpPr>
          <p:cNvPr id="3" name="내용 개체 틀 2"/>
          <p:cNvSpPr>
            <a:spLocks noGrp="1"/>
          </p:cNvSpPr>
          <p:nvPr>
            <p:ph idx="1"/>
          </p:nvPr>
        </p:nvSpPr>
        <p:spPr/>
        <p:txBody>
          <a:bodyPr/>
          <a:lstStyle/>
          <a:p>
            <a:pPr>
              <a:buFont typeface="Wingdings" panose="05000000000000000000" pitchFamily="2" charset="2"/>
              <a:buChar char="l"/>
            </a:pPr>
            <a:r>
              <a:rPr lang="en-US" altLang="ko-KR" dirty="0" smtClean="0">
                <a:latin typeface="HY엽서M" panose="02030600000101010101" pitchFamily="18" charset="-127"/>
                <a:ea typeface="HY엽서M" panose="02030600000101010101" pitchFamily="18" charset="-127"/>
              </a:rPr>
              <a:t> </a:t>
            </a:r>
            <a:r>
              <a:rPr lang="en-US" altLang="ko-KR" dirty="0" err="1" smtClean="0">
                <a:latin typeface="HY엽서M" panose="02030600000101010101" pitchFamily="18" charset="-127"/>
                <a:ea typeface="HY엽서M" panose="02030600000101010101" pitchFamily="18" charset="-127"/>
              </a:rPr>
              <a:t>OpenCV</a:t>
            </a:r>
            <a:r>
              <a:rPr lang="ko-KR" altLang="en-US" dirty="0">
                <a:latin typeface="HY엽서M" panose="02030600000101010101" pitchFamily="18" charset="-127"/>
                <a:ea typeface="HY엽서M" panose="02030600000101010101" pitchFamily="18" charset="-127"/>
              </a:rPr>
              <a:t>로 배우는 영상 처리 및 응용</a:t>
            </a:r>
            <a:endParaRPr lang="en-US" altLang="ko-KR" dirty="0">
              <a:latin typeface="HY엽서M" panose="02030600000101010101" pitchFamily="18" charset="-127"/>
              <a:ea typeface="HY엽서M" panose="02030600000101010101" pitchFamily="18" charset="-127"/>
            </a:endParaRPr>
          </a:p>
          <a:p>
            <a:endParaRPr lang="en-US" altLang="ko-KR" dirty="0" smtClean="0">
              <a:latin typeface="HY엽서M" panose="02030600000101010101" pitchFamily="18" charset="-127"/>
              <a:ea typeface="HY엽서M" panose="02030600000101010101" pitchFamily="18" charset="-127"/>
            </a:endParaRPr>
          </a:p>
          <a:p>
            <a:pPr>
              <a:buFont typeface="Wingdings" panose="05000000000000000000" pitchFamily="2" charset="2"/>
              <a:buChar char="l"/>
            </a:pPr>
            <a:r>
              <a:rPr lang="en-US" altLang="ko-KR" dirty="0" smtClean="0">
                <a:latin typeface="HY엽서M" panose="02030600000101010101" pitchFamily="18" charset="-127"/>
                <a:ea typeface="HY엽서M" panose="02030600000101010101" pitchFamily="18" charset="-127"/>
              </a:rPr>
              <a:t> </a:t>
            </a:r>
            <a:r>
              <a:rPr lang="en-US" altLang="ko-KR" dirty="0">
                <a:latin typeface="HY엽서M" panose="02030600000101010101" pitchFamily="18" charset="-127"/>
                <a:ea typeface="HY엽서M" panose="02030600000101010101" pitchFamily="18" charset="-127"/>
              </a:rPr>
              <a:t>C++ </a:t>
            </a:r>
            <a:r>
              <a:rPr lang="ko-KR" altLang="en-US" dirty="0">
                <a:latin typeface="HY엽서M" panose="02030600000101010101" pitchFamily="18" charset="-127"/>
                <a:ea typeface="HY엽서M" panose="02030600000101010101" pitchFamily="18" charset="-127"/>
              </a:rPr>
              <a:t>프로그래밍 </a:t>
            </a:r>
            <a:r>
              <a:rPr lang="ko-KR" altLang="en-US" dirty="0" smtClean="0">
                <a:latin typeface="HY엽서M" panose="02030600000101010101" pitchFamily="18" charset="-127"/>
                <a:ea typeface="HY엽서M" panose="02030600000101010101" pitchFamily="18" charset="-127"/>
              </a:rPr>
              <a:t>언어</a:t>
            </a:r>
            <a:endParaRPr lang="en-US" altLang="ko-KR" dirty="0" smtClean="0">
              <a:latin typeface="HY엽서M" panose="02030600000101010101" pitchFamily="18" charset="-127"/>
              <a:ea typeface="HY엽서M" panose="02030600000101010101" pitchFamily="18" charset="-127"/>
            </a:endParaRPr>
          </a:p>
          <a:p>
            <a:pPr>
              <a:buFont typeface="Wingdings" panose="05000000000000000000" pitchFamily="2" charset="2"/>
              <a:buChar char="l"/>
            </a:pPr>
            <a:endParaRPr lang="en-US" altLang="ko-KR" dirty="0" smtClean="0">
              <a:latin typeface="HY엽서M" panose="02030600000101010101" pitchFamily="18" charset="-127"/>
              <a:ea typeface="HY엽서M" panose="02030600000101010101" pitchFamily="18" charset="-127"/>
            </a:endParaRPr>
          </a:p>
          <a:p>
            <a:pPr>
              <a:buFont typeface="Wingdings" panose="05000000000000000000" pitchFamily="2" charset="2"/>
              <a:buChar char="l"/>
            </a:pPr>
            <a:r>
              <a:rPr lang="ko-KR" altLang="en-US" dirty="0" smtClean="0">
                <a:latin typeface="HY엽서M" panose="02030600000101010101" pitchFamily="18" charset="-127"/>
                <a:ea typeface="HY엽서M" panose="02030600000101010101" pitchFamily="18" charset="-127"/>
              </a:rPr>
              <a:t> 구글 </a:t>
            </a:r>
            <a:r>
              <a:rPr lang="en-US" altLang="ko-KR" dirty="0">
                <a:latin typeface="HY엽서M" panose="02030600000101010101" pitchFamily="18" charset="-127"/>
                <a:ea typeface="HY엽서M" panose="02030600000101010101" pitchFamily="18" charset="-127"/>
              </a:rPr>
              <a:t>,  </a:t>
            </a:r>
            <a:r>
              <a:rPr lang="ko-KR" altLang="en-US" dirty="0">
                <a:latin typeface="HY엽서M" panose="02030600000101010101" pitchFamily="18" charset="-127"/>
                <a:ea typeface="HY엽서M" panose="02030600000101010101" pitchFamily="18" charset="-127"/>
              </a:rPr>
              <a:t>유튜브</a:t>
            </a:r>
          </a:p>
          <a:p>
            <a:endParaRPr lang="ko-KR" altLang="en-US" dirty="0"/>
          </a:p>
        </p:txBody>
      </p:sp>
      <p:pic>
        <p:nvPicPr>
          <p:cNvPr id="3074" name="Picture 2" descr="OpenCVë¡ ë°°ì°ë ììì²ë¦¬ ë° ìì©ì ëí ì´ë¯¸ì§ ê²ìê²°ê³¼"/>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6717" y="1974128"/>
            <a:ext cx="2713331" cy="3477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íì§ì´ë¯¸ì§"/>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80753" y="1974128"/>
            <a:ext cx="2698716" cy="347754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a:extLst>
              <a:ext uri="{FF2B5EF4-FFF2-40B4-BE49-F238E27FC236}">
                <a16:creationId xmlns:a16="http://schemas.microsoft.com/office/drawing/2014/main" id="{86A28AC7-8BEB-4D8E-9B00-002E38514BC4}"/>
              </a:ext>
            </a:extLst>
          </p:cNvPr>
          <p:cNvPicPr>
            <a:picLocks noChangeAspect="1" noChangeArrowheads="1"/>
          </p:cNvPicPr>
          <p:nvPr/>
        </p:nvPicPr>
        <p:blipFill>
          <a:blip r:embed="rId4" cstate="print"/>
          <a:srcRect/>
          <a:stretch>
            <a:fillRect/>
          </a:stretch>
        </p:blipFill>
        <p:spPr bwMode="auto">
          <a:xfrm>
            <a:off x="1289251" y="4223935"/>
            <a:ext cx="2365062" cy="1078265"/>
          </a:xfrm>
          <a:prstGeom prst="rect">
            <a:avLst/>
          </a:prstGeom>
          <a:noFill/>
          <a:ln w="9525">
            <a:noFill/>
            <a:miter lim="800000"/>
            <a:headEnd/>
            <a:tailEnd/>
          </a:ln>
        </p:spPr>
      </p:pic>
    </p:spTree>
    <p:extLst>
      <p:ext uri="{BB962C8B-B14F-4D97-AF65-F5344CB8AC3E}">
        <p14:creationId xmlns:p14="http://schemas.microsoft.com/office/powerpoint/2010/main" val="27092062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latin typeface="HY엽서M" panose="02030600000101010101" pitchFamily="18" charset="-127"/>
                <a:ea typeface="HY엽서M" panose="02030600000101010101" pitchFamily="18" charset="-127"/>
              </a:rPr>
              <a:t/>
            </a:r>
            <a:br>
              <a:rPr lang="en-US" altLang="ko-KR" dirty="0" smtClean="0">
                <a:latin typeface="HY엽서M" panose="02030600000101010101" pitchFamily="18" charset="-127"/>
                <a:ea typeface="HY엽서M" panose="02030600000101010101" pitchFamily="18" charset="-127"/>
              </a:rPr>
            </a:br>
            <a:r>
              <a:rPr lang="en-US" altLang="ko-KR" dirty="0" smtClean="0">
                <a:latin typeface="HY엽서M" panose="02030600000101010101" pitchFamily="18" charset="-127"/>
                <a:ea typeface="HY엽서M" panose="02030600000101010101" pitchFamily="18" charset="-127"/>
              </a:rPr>
              <a:t>Thank you</a:t>
            </a:r>
            <a:endParaRPr lang="ko-KR" altLang="en-US" dirty="0"/>
          </a:p>
        </p:txBody>
      </p:sp>
      <p:pic>
        <p:nvPicPr>
          <p:cNvPr id="5" name="내용 개체 틀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0482" y="1586914"/>
            <a:ext cx="3708518" cy="2738198"/>
          </a:xfrm>
          <a:prstGeom prst="rect">
            <a:avLst/>
          </a:prstGeom>
        </p:spPr>
      </p:pic>
    </p:spTree>
    <p:extLst>
      <p:ext uri="{BB962C8B-B14F-4D97-AF65-F5344CB8AC3E}">
        <p14:creationId xmlns:p14="http://schemas.microsoft.com/office/powerpoint/2010/main" val="14512424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sz="5400" dirty="0" smtClean="0">
                <a:latin typeface="HY엽서M" panose="02030600000101010101" pitchFamily="18" charset="-127"/>
                <a:ea typeface="HY엽서M" panose="02030600000101010101" pitchFamily="18" charset="-127"/>
              </a:rPr>
              <a:t>목차</a:t>
            </a:r>
            <a:endParaRPr lang="ko-KR" altLang="en-US" sz="5400" dirty="0">
              <a:latin typeface="HY엽서M" panose="02030600000101010101" pitchFamily="18" charset="-127"/>
              <a:ea typeface="HY엽서M" panose="02030600000101010101" pitchFamily="18" charset="-127"/>
            </a:endParaRPr>
          </a:p>
        </p:txBody>
      </p:sp>
      <p:sp>
        <p:nvSpPr>
          <p:cNvPr id="3" name="내용 개체 틀 2"/>
          <p:cNvSpPr>
            <a:spLocks noGrp="1"/>
          </p:cNvSpPr>
          <p:nvPr>
            <p:ph idx="1"/>
          </p:nvPr>
        </p:nvSpPr>
        <p:spPr/>
        <p:txBody>
          <a:bodyPr/>
          <a:lstStyle/>
          <a:p>
            <a:endParaRPr lang="en-US" altLang="ko-KR" sz="2400" dirty="0" smtClean="0">
              <a:latin typeface="HY엽서M" panose="02030600000101010101" pitchFamily="18" charset="-127"/>
              <a:ea typeface="HY엽서M" panose="02030600000101010101" pitchFamily="18" charset="-127"/>
            </a:endParaRPr>
          </a:p>
          <a:p>
            <a:r>
              <a:rPr lang="en-US" altLang="ko-KR" sz="2400" dirty="0" smtClean="0">
                <a:latin typeface="HY엽서M" panose="02030600000101010101" pitchFamily="18" charset="-127"/>
                <a:ea typeface="HY엽서M" panose="02030600000101010101" pitchFamily="18" charset="-127"/>
              </a:rPr>
              <a:t>1. </a:t>
            </a:r>
            <a:r>
              <a:rPr lang="ko-KR" altLang="en-US" sz="2400" dirty="0" smtClean="0">
                <a:latin typeface="HY엽서M" panose="02030600000101010101" pitchFamily="18" charset="-127"/>
                <a:ea typeface="HY엽서M" panose="02030600000101010101" pitchFamily="18" charset="-127"/>
              </a:rPr>
              <a:t>만들게 된 계기 와</a:t>
            </a:r>
            <a:r>
              <a:rPr lang="en-US" altLang="ko-KR" sz="2400" dirty="0" smtClean="0">
                <a:latin typeface="HY엽서M" panose="02030600000101010101" pitchFamily="18" charset="-127"/>
                <a:ea typeface="HY엽서M" panose="02030600000101010101" pitchFamily="18" charset="-127"/>
              </a:rPr>
              <a:t> </a:t>
            </a:r>
            <a:r>
              <a:rPr lang="ko-KR" altLang="en-US" sz="2400" dirty="0" smtClean="0">
                <a:latin typeface="HY엽서M" panose="02030600000101010101" pitchFamily="18" charset="-127"/>
                <a:ea typeface="HY엽서M" panose="02030600000101010101" pitchFamily="18" charset="-127"/>
              </a:rPr>
              <a:t>목적 </a:t>
            </a:r>
            <a:r>
              <a:rPr lang="en-US" altLang="ko-KR" sz="2400" dirty="0" smtClean="0">
                <a:latin typeface="HY엽서M" panose="02030600000101010101" pitchFamily="18" charset="-127"/>
                <a:ea typeface="HY엽서M" panose="02030600000101010101" pitchFamily="18" charset="-127"/>
              </a:rPr>
              <a:t>&amp; </a:t>
            </a:r>
            <a:r>
              <a:rPr lang="ko-KR" altLang="en-US" sz="2400" dirty="0" smtClean="0">
                <a:latin typeface="HY엽서M" panose="02030600000101010101" pitchFamily="18" charset="-127"/>
                <a:ea typeface="HY엽서M" panose="02030600000101010101" pitchFamily="18" charset="-127"/>
              </a:rPr>
              <a:t>사용된 기술</a:t>
            </a:r>
            <a:endParaRPr lang="en-US" altLang="ko-KR" sz="2400" dirty="0" smtClean="0">
              <a:latin typeface="HY엽서M" panose="02030600000101010101" pitchFamily="18" charset="-127"/>
              <a:ea typeface="HY엽서M" panose="02030600000101010101" pitchFamily="18" charset="-127"/>
            </a:endParaRPr>
          </a:p>
          <a:p>
            <a:r>
              <a:rPr lang="en-US" altLang="ko-KR" sz="2400" dirty="0" smtClean="0">
                <a:latin typeface="HY엽서M" panose="02030600000101010101" pitchFamily="18" charset="-127"/>
                <a:ea typeface="HY엽서M" panose="02030600000101010101" pitchFamily="18" charset="-127"/>
              </a:rPr>
              <a:t>2. </a:t>
            </a:r>
            <a:r>
              <a:rPr lang="ko-KR" altLang="en-US" sz="2400" dirty="0" smtClean="0">
                <a:latin typeface="HY엽서M" panose="02030600000101010101" pitchFamily="18" charset="-127"/>
                <a:ea typeface="HY엽서M" panose="02030600000101010101" pitchFamily="18" charset="-127"/>
              </a:rPr>
              <a:t>개발 내용 </a:t>
            </a:r>
            <a:endParaRPr lang="en-US" altLang="ko-KR" sz="2400" dirty="0" smtClean="0">
              <a:latin typeface="HY엽서M" panose="02030600000101010101" pitchFamily="18" charset="-127"/>
              <a:ea typeface="HY엽서M" panose="02030600000101010101" pitchFamily="18" charset="-127"/>
            </a:endParaRPr>
          </a:p>
          <a:p>
            <a:r>
              <a:rPr lang="en-US" altLang="ko-KR" sz="2400" dirty="0" smtClean="0">
                <a:latin typeface="HY엽서M" panose="02030600000101010101" pitchFamily="18" charset="-127"/>
                <a:ea typeface="HY엽서M" panose="02030600000101010101" pitchFamily="18" charset="-127"/>
              </a:rPr>
              <a:t>3. </a:t>
            </a:r>
            <a:r>
              <a:rPr lang="ko-KR" altLang="en-US" sz="2400" dirty="0" smtClean="0">
                <a:latin typeface="HY엽서M" panose="02030600000101010101" pitchFamily="18" charset="-127"/>
                <a:ea typeface="HY엽서M" panose="02030600000101010101" pitchFamily="18" charset="-127"/>
              </a:rPr>
              <a:t>결과 화면</a:t>
            </a:r>
            <a:endParaRPr lang="en-US" altLang="ko-KR" sz="2400" dirty="0" smtClean="0">
              <a:latin typeface="HY엽서M" panose="02030600000101010101" pitchFamily="18" charset="-127"/>
              <a:ea typeface="HY엽서M" panose="02030600000101010101" pitchFamily="18" charset="-127"/>
            </a:endParaRPr>
          </a:p>
          <a:p>
            <a:r>
              <a:rPr lang="en-US" altLang="ko-KR" sz="2400" dirty="0" smtClean="0">
                <a:latin typeface="HY엽서M" panose="02030600000101010101" pitchFamily="18" charset="-127"/>
                <a:ea typeface="HY엽서M" panose="02030600000101010101" pitchFamily="18" charset="-127"/>
              </a:rPr>
              <a:t>4. </a:t>
            </a:r>
            <a:r>
              <a:rPr lang="ko-KR" altLang="en-US" sz="2400" dirty="0" smtClean="0">
                <a:latin typeface="HY엽서M" panose="02030600000101010101" pitchFamily="18" charset="-127"/>
                <a:ea typeface="HY엽서M" panose="02030600000101010101" pitchFamily="18" charset="-127"/>
              </a:rPr>
              <a:t>참고자료</a:t>
            </a:r>
            <a:endParaRPr lang="en-US" altLang="ko-KR" sz="2400" dirty="0" smtClean="0">
              <a:latin typeface="HY엽서M" panose="02030600000101010101" pitchFamily="18" charset="-127"/>
              <a:ea typeface="HY엽서M" panose="02030600000101010101" pitchFamily="18" charset="-127"/>
            </a:endParaRPr>
          </a:p>
          <a:p>
            <a:r>
              <a:rPr lang="en-US" altLang="ko-KR" sz="2400" dirty="0" smtClean="0">
                <a:latin typeface="HY엽서M" panose="02030600000101010101" pitchFamily="18" charset="-127"/>
                <a:ea typeface="HY엽서M" panose="02030600000101010101" pitchFamily="18" charset="-127"/>
              </a:rPr>
              <a:t>5. </a:t>
            </a:r>
            <a:r>
              <a:rPr lang="en-US" altLang="ko-KR" sz="2400" dirty="0">
                <a:latin typeface="HY엽서M" panose="02030600000101010101" pitchFamily="18" charset="-127"/>
                <a:ea typeface="HY엽서M" panose="02030600000101010101" pitchFamily="18" charset="-127"/>
              </a:rPr>
              <a:t>Q &amp; </a:t>
            </a:r>
            <a:r>
              <a:rPr lang="en-US" altLang="ko-KR" sz="2400" dirty="0" smtClean="0">
                <a:latin typeface="HY엽서M" panose="02030600000101010101" pitchFamily="18" charset="-127"/>
                <a:ea typeface="HY엽서M" panose="02030600000101010101" pitchFamily="18" charset="-127"/>
              </a:rPr>
              <a:t>A</a:t>
            </a:r>
            <a:r>
              <a:rPr lang="en-US" altLang="ko-KR" dirty="0" smtClean="0"/>
              <a:t> </a:t>
            </a:r>
            <a:endParaRPr lang="en-US" altLang="ko-KR" dirty="0"/>
          </a:p>
        </p:txBody>
      </p:sp>
    </p:spTree>
    <p:extLst>
      <p:ext uri="{BB962C8B-B14F-4D97-AF65-F5344CB8AC3E}">
        <p14:creationId xmlns:p14="http://schemas.microsoft.com/office/powerpoint/2010/main" val="35645863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ko-KR" altLang="en-US" sz="4000" dirty="0" smtClean="0">
                <a:latin typeface="HY엽서M" panose="02030600000101010101" pitchFamily="18" charset="-127"/>
                <a:ea typeface="HY엽서M" panose="02030600000101010101" pitchFamily="18" charset="-127"/>
              </a:rPr>
              <a:t>계기와 목적</a:t>
            </a:r>
            <a:r>
              <a:rPr lang="en-US" altLang="ko-KR" sz="3600" dirty="0" smtClean="0">
                <a:latin typeface="HY엽서M" panose="02030600000101010101" pitchFamily="18" charset="-127"/>
                <a:ea typeface="HY엽서M" panose="02030600000101010101" pitchFamily="18" charset="-127"/>
              </a:rPr>
              <a:t/>
            </a:r>
            <a:br>
              <a:rPr lang="en-US" altLang="ko-KR" sz="3600" dirty="0" smtClean="0">
                <a:latin typeface="HY엽서M" panose="02030600000101010101" pitchFamily="18" charset="-127"/>
                <a:ea typeface="HY엽서M" panose="02030600000101010101" pitchFamily="18" charset="-127"/>
              </a:rPr>
            </a:br>
            <a:r>
              <a:rPr lang="en-US" altLang="ko-KR" sz="2400" dirty="0" smtClean="0"/>
              <a:t/>
            </a:r>
            <a:br>
              <a:rPr lang="en-US" altLang="ko-KR" sz="2400" dirty="0" smtClean="0"/>
            </a:br>
            <a:r>
              <a:rPr lang="ko-KR" altLang="en-US" sz="2800" dirty="0" smtClean="0">
                <a:latin typeface="HY엽서M" panose="02030600000101010101" pitchFamily="18" charset="-127"/>
                <a:ea typeface="HY엽서M" panose="02030600000101010101" pitchFamily="18" charset="-127"/>
              </a:rPr>
              <a:t>최근 개인 인터넷 방송이 활성화 되면서 개개인이 인터넷 방송을 하는 일이 많아 졌다</a:t>
            </a:r>
            <a:r>
              <a:rPr lang="en-US" altLang="ko-KR" sz="2800" dirty="0" smtClean="0">
                <a:latin typeface="HY엽서M" panose="02030600000101010101" pitchFamily="18" charset="-127"/>
                <a:ea typeface="HY엽서M" panose="02030600000101010101" pitchFamily="18" charset="-127"/>
              </a:rPr>
              <a:t>. </a:t>
            </a:r>
            <a:r>
              <a:rPr lang="ko-KR" altLang="en-US" sz="2800" dirty="0" smtClean="0">
                <a:latin typeface="HY엽서M" panose="02030600000101010101" pitchFamily="18" charset="-127"/>
                <a:ea typeface="HY엽서M" panose="02030600000101010101" pitchFamily="18" charset="-127"/>
              </a:rPr>
              <a:t>하지만 실내가 아닌 실외에서 방송을 하는 경우 지나가는 사람들도 같이 촬영이 된다</a:t>
            </a:r>
            <a:r>
              <a:rPr lang="en-US" altLang="ko-KR" sz="2800" dirty="0" smtClean="0">
                <a:latin typeface="HY엽서M" panose="02030600000101010101" pitchFamily="18" charset="-127"/>
                <a:ea typeface="HY엽서M" panose="02030600000101010101" pitchFamily="18" charset="-127"/>
              </a:rPr>
              <a:t>. </a:t>
            </a:r>
            <a:r>
              <a:rPr lang="ko-KR" altLang="en-US" sz="2800" dirty="0" smtClean="0">
                <a:latin typeface="HY엽서M" panose="02030600000101010101" pitchFamily="18" charset="-127"/>
                <a:ea typeface="HY엽서M" panose="02030600000101010101" pitchFamily="18" charset="-127"/>
              </a:rPr>
              <a:t>고의적이 아닌 촬영에도 불구하고 동의없이 본인이 아닌 타인의 얼굴이 나오면 초상권 침해가 인정이 된다</a:t>
            </a:r>
            <a:r>
              <a:rPr lang="en-US" altLang="ko-KR" sz="2800" dirty="0" smtClean="0">
                <a:latin typeface="HY엽서M" panose="02030600000101010101" pitchFamily="18" charset="-127"/>
                <a:ea typeface="HY엽서M" panose="02030600000101010101" pitchFamily="18" charset="-127"/>
              </a:rPr>
              <a:t>. </a:t>
            </a:r>
            <a:r>
              <a:rPr lang="ko-KR" altLang="en-US" sz="2800" dirty="0" smtClean="0">
                <a:latin typeface="HY엽서M" panose="02030600000101010101" pitchFamily="18" charset="-127"/>
                <a:ea typeface="HY엽서M" panose="02030600000101010101" pitchFamily="18" charset="-127"/>
              </a:rPr>
              <a:t>이 것을 방지하기 위해 화면에서 얼굴 인식을 한 후 가장 크게 </a:t>
            </a:r>
            <a:r>
              <a:rPr lang="ko-KR" altLang="en-US" sz="2800" dirty="0" smtClean="0">
                <a:latin typeface="HY엽서M" panose="02030600000101010101" pitchFamily="18" charset="-127"/>
                <a:ea typeface="HY엽서M" panose="02030600000101010101" pitchFamily="18" charset="-127"/>
              </a:rPr>
              <a:t>인식</a:t>
            </a:r>
            <a:r>
              <a:rPr lang="en-US" altLang="ko-KR" sz="2800" dirty="0" smtClean="0">
                <a:latin typeface="HY엽서M" panose="02030600000101010101" pitchFamily="18" charset="-127"/>
                <a:ea typeface="HY엽서M" panose="02030600000101010101" pitchFamily="18" charset="-127"/>
              </a:rPr>
              <a:t>(</a:t>
            </a:r>
            <a:r>
              <a:rPr lang="ko-KR" altLang="en-US" sz="2800" dirty="0" smtClean="0">
                <a:latin typeface="HY엽서M" panose="02030600000101010101" pitchFamily="18" charset="-127"/>
                <a:ea typeface="HY엽서M" panose="02030600000101010101" pitchFamily="18" charset="-127"/>
              </a:rPr>
              <a:t>방송하는 사람의 얼굴</a:t>
            </a:r>
            <a:r>
              <a:rPr lang="en-US" altLang="ko-KR" sz="2800" dirty="0" smtClean="0">
                <a:latin typeface="HY엽서M" panose="02030600000101010101" pitchFamily="18" charset="-127"/>
                <a:ea typeface="HY엽서M" panose="02030600000101010101" pitchFamily="18" charset="-127"/>
              </a:rPr>
              <a:t>)</a:t>
            </a:r>
            <a:r>
              <a:rPr lang="ko-KR" altLang="en-US" sz="2800" dirty="0" smtClean="0">
                <a:latin typeface="HY엽서M" panose="02030600000101010101" pitchFamily="18" charset="-127"/>
                <a:ea typeface="HY엽서M" panose="02030600000101010101" pitchFamily="18" charset="-127"/>
              </a:rPr>
              <a:t>이 </a:t>
            </a:r>
            <a:r>
              <a:rPr lang="ko-KR" altLang="en-US" sz="2800" dirty="0" smtClean="0">
                <a:latin typeface="HY엽서M" panose="02030600000101010101" pitchFamily="18" charset="-127"/>
                <a:ea typeface="HY엽서M" panose="02030600000101010101" pitchFamily="18" charset="-127"/>
              </a:rPr>
              <a:t>된 얼굴을 제외한 나머지 얼굴을 모자이크 하는 프로그램이다</a:t>
            </a:r>
            <a:r>
              <a:rPr lang="en-US" altLang="ko-KR" sz="2800" dirty="0" smtClean="0">
                <a:latin typeface="HY엽서M" panose="02030600000101010101" pitchFamily="18" charset="-127"/>
                <a:ea typeface="HY엽서M" panose="02030600000101010101" pitchFamily="18" charset="-127"/>
              </a:rPr>
              <a:t>.</a:t>
            </a:r>
            <a:br>
              <a:rPr lang="en-US" altLang="ko-KR" sz="2800" dirty="0" smtClean="0">
                <a:latin typeface="HY엽서M" panose="02030600000101010101" pitchFamily="18" charset="-127"/>
                <a:ea typeface="HY엽서M" panose="02030600000101010101" pitchFamily="18" charset="-127"/>
              </a:rPr>
            </a:br>
            <a:endParaRPr lang="ko-KR" altLang="en-US" sz="2800" dirty="0"/>
          </a:p>
        </p:txBody>
      </p:sp>
      <p:sp>
        <p:nvSpPr>
          <p:cNvPr id="3" name="텍스트 개체 틀 2"/>
          <p:cNvSpPr>
            <a:spLocks noGrp="1"/>
          </p:cNvSpPr>
          <p:nvPr>
            <p:ph type="body" idx="1"/>
          </p:nvPr>
        </p:nvSpPr>
        <p:spPr/>
        <p:txBody>
          <a:bodyPr/>
          <a:lstStyle/>
          <a:p>
            <a:r>
              <a:rPr lang="ko-KR" altLang="en-US" dirty="0" err="1" smtClean="0">
                <a:latin typeface="HY엽서M" panose="02030600000101010101" pitchFamily="18" charset="-127"/>
                <a:ea typeface="HY엽서M" panose="02030600000101010101" pitchFamily="18" charset="-127"/>
              </a:rPr>
              <a:t>사용기술</a:t>
            </a:r>
            <a:r>
              <a:rPr lang="ko-KR" altLang="en-US" dirty="0" smtClean="0">
                <a:latin typeface="HY엽서M" panose="02030600000101010101" pitchFamily="18" charset="-127"/>
                <a:ea typeface="HY엽서M" panose="02030600000101010101" pitchFamily="18" charset="-127"/>
              </a:rPr>
              <a:t> 및 언어</a:t>
            </a:r>
            <a:endParaRPr lang="en-US" altLang="ko-KR" dirty="0">
              <a:latin typeface="HY엽서M" panose="02030600000101010101" pitchFamily="18" charset="-127"/>
              <a:ea typeface="HY엽서M" panose="02030600000101010101" pitchFamily="18" charset="-127"/>
            </a:endParaRPr>
          </a:p>
          <a:p>
            <a:r>
              <a:rPr lang="en-US" altLang="ko-KR" dirty="0" err="1" smtClean="0">
                <a:latin typeface="HY엽서M" panose="02030600000101010101" pitchFamily="18" charset="-127"/>
                <a:ea typeface="HY엽서M" panose="02030600000101010101" pitchFamily="18" charset="-127"/>
              </a:rPr>
              <a:t>OpenCV</a:t>
            </a:r>
            <a:r>
              <a:rPr lang="en-US" altLang="ko-KR" dirty="0">
                <a:latin typeface="HY엽서M" panose="02030600000101010101" pitchFamily="18" charset="-127"/>
                <a:ea typeface="HY엽서M" panose="02030600000101010101" pitchFamily="18" charset="-127"/>
              </a:rPr>
              <a:t>, visual studio , </a:t>
            </a:r>
            <a:r>
              <a:rPr lang="en-US" altLang="ko-KR" dirty="0" err="1">
                <a:latin typeface="HY엽서M" panose="02030600000101010101" pitchFamily="18" charset="-127"/>
                <a:ea typeface="HY엽서M" panose="02030600000101010101" pitchFamily="18" charset="-127"/>
              </a:rPr>
              <a:t>c++</a:t>
            </a:r>
            <a:endParaRPr lang="ko-KR" altLang="en-US" dirty="0">
              <a:latin typeface="HY엽서M" panose="02030600000101010101" pitchFamily="18" charset="-127"/>
              <a:ea typeface="HY엽서M" panose="02030600000101010101" pitchFamily="18" charset="-127"/>
            </a:endParaRPr>
          </a:p>
        </p:txBody>
      </p:sp>
    </p:spTree>
    <p:extLst>
      <p:ext uri="{BB962C8B-B14F-4D97-AF65-F5344CB8AC3E}">
        <p14:creationId xmlns:p14="http://schemas.microsoft.com/office/powerpoint/2010/main" val="2009421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err="1" smtClean="0">
                <a:latin typeface="HY엽서M" panose="02030600000101010101" pitchFamily="18" charset="-127"/>
                <a:ea typeface="HY엽서M" panose="02030600000101010101" pitchFamily="18" charset="-127"/>
              </a:rPr>
              <a:t>개발내용</a:t>
            </a:r>
            <a:endParaRPr lang="ko-KR" altLang="en-US" dirty="0">
              <a:latin typeface="HY엽서M" panose="02030600000101010101" pitchFamily="18" charset="-127"/>
              <a:ea typeface="HY엽서M" panose="02030600000101010101" pitchFamily="18" charset="-127"/>
            </a:endParaRPr>
          </a:p>
        </p:txBody>
      </p:sp>
      <p:pic>
        <p:nvPicPr>
          <p:cNvPr id="4" name="내용 개체 틀 3"/>
          <p:cNvPicPr>
            <a:picLocks noGrp="1" noChangeAspect="1"/>
          </p:cNvPicPr>
          <p:nvPr>
            <p:ph idx="1"/>
          </p:nvPr>
        </p:nvPicPr>
        <p:blipFill>
          <a:blip r:embed="rId2"/>
          <a:stretch>
            <a:fillRect/>
          </a:stretch>
        </p:blipFill>
        <p:spPr>
          <a:xfrm>
            <a:off x="528638" y="1737358"/>
            <a:ext cx="7693852" cy="2650003"/>
          </a:xfrm>
          <a:prstGeom prst="rect">
            <a:avLst/>
          </a:prstGeom>
        </p:spPr>
      </p:pic>
      <p:pic>
        <p:nvPicPr>
          <p:cNvPr id="7" name="그림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2490" y="1737357"/>
            <a:ext cx="3000532" cy="2650003"/>
          </a:xfrm>
          <a:prstGeom prst="rect">
            <a:avLst/>
          </a:prstGeom>
        </p:spPr>
      </p:pic>
      <p:pic>
        <p:nvPicPr>
          <p:cNvPr id="9" name="그림 8"/>
          <p:cNvPicPr>
            <a:picLocks noChangeAspect="1"/>
          </p:cNvPicPr>
          <p:nvPr/>
        </p:nvPicPr>
        <p:blipFill>
          <a:blip r:embed="rId4"/>
          <a:stretch>
            <a:fillRect/>
          </a:stretch>
        </p:blipFill>
        <p:spPr>
          <a:xfrm>
            <a:off x="1496374" y="4601064"/>
            <a:ext cx="3304122" cy="1175505"/>
          </a:xfrm>
          <a:prstGeom prst="rect">
            <a:avLst/>
          </a:prstGeom>
        </p:spPr>
      </p:pic>
      <p:pic>
        <p:nvPicPr>
          <p:cNvPr id="10" name="그림 9"/>
          <p:cNvPicPr>
            <a:picLocks noChangeAspect="1"/>
          </p:cNvPicPr>
          <p:nvPr/>
        </p:nvPicPr>
        <p:blipFill>
          <a:blip r:embed="rId5"/>
          <a:stretch>
            <a:fillRect/>
          </a:stretch>
        </p:blipFill>
        <p:spPr>
          <a:xfrm>
            <a:off x="5179767" y="5026525"/>
            <a:ext cx="4676409" cy="382767"/>
          </a:xfrm>
          <a:prstGeom prst="rect">
            <a:avLst/>
          </a:prstGeom>
        </p:spPr>
      </p:pic>
    </p:spTree>
    <p:extLst>
      <p:ext uri="{BB962C8B-B14F-4D97-AF65-F5344CB8AC3E}">
        <p14:creationId xmlns:p14="http://schemas.microsoft.com/office/powerpoint/2010/main" val="1577816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err="1" smtClean="0">
                <a:latin typeface="HY엽서M" panose="02030600000101010101" pitchFamily="18" charset="-127"/>
                <a:ea typeface="HY엽서M" panose="02030600000101010101" pitchFamily="18" charset="-127"/>
              </a:rPr>
              <a:t>개발내용</a:t>
            </a:r>
            <a:r>
              <a:rPr lang="ko-KR" altLang="en-US" dirty="0" smtClean="0">
                <a:latin typeface="HY엽서M" panose="02030600000101010101" pitchFamily="18" charset="-127"/>
                <a:ea typeface="HY엽서M" panose="02030600000101010101" pitchFamily="18" charset="-127"/>
              </a:rPr>
              <a:t> </a:t>
            </a:r>
            <a:r>
              <a:rPr lang="en-US" altLang="ko-KR" dirty="0" smtClean="0">
                <a:latin typeface="HY엽서M" panose="02030600000101010101" pitchFamily="18" charset="-127"/>
                <a:ea typeface="HY엽서M" panose="02030600000101010101" pitchFamily="18" charset="-127"/>
              </a:rPr>
              <a:t>(</a:t>
            </a:r>
            <a:r>
              <a:rPr lang="ko-KR" altLang="en-US" dirty="0" smtClean="0">
                <a:latin typeface="HY엽서M" panose="02030600000101010101" pitchFamily="18" charset="-127"/>
                <a:ea typeface="HY엽서M" panose="02030600000101010101" pitchFamily="18" charset="-127"/>
              </a:rPr>
              <a:t>얼굴인식</a:t>
            </a:r>
            <a:r>
              <a:rPr lang="en-US" altLang="ko-KR" dirty="0" smtClean="0">
                <a:latin typeface="HY엽서M" panose="02030600000101010101" pitchFamily="18" charset="-127"/>
                <a:ea typeface="HY엽서M" panose="02030600000101010101" pitchFamily="18" charset="-127"/>
              </a:rPr>
              <a:t>)</a:t>
            </a:r>
            <a:endParaRPr lang="ko-KR" altLang="en-US" dirty="0">
              <a:latin typeface="HY엽서M" panose="02030600000101010101" pitchFamily="18" charset="-127"/>
              <a:ea typeface="HY엽서M" panose="02030600000101010101" pitchFamily="18" charset="-127"/>
            </a:endParaRPr>
          </a:p>
        </p:txBody>
      </p:sp>
      <p:pic>
        <p:nvPicPr>
          <p:cNvPr id="7" name="그림 6"/>
          <p:cNvPicPr>
            <a:picLocks noChangeAspect="1"/>
          </p:cNvPicPr>
          <p:nvPr/>
        </p:nvPicPr>
        <p:blipFill>
          <a:blip r:embed="rId2"/>
          <a:stretch>
            <a:fillRect/>
          </a:stretch>
        </p:blipFill>
        <p:spPr>
          <a:xfrm>
            <a:off x="289559" y="2076942"/>
            <a:ext cx="7705725" cy="1619250"/>
          </a:xfrm>
          <a:prstGeom prst="rect">
            <a:avLst/>
          </a:prstGeom>
        </p:spPr>
      </p:pic>
      <p:pic>
        <p:nvPicPr>
          <p:cNvPr id="8" name="그림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3405" y="2076942"/>
            <a:ext cx="3337560" cy="4461018"/>
          </a:xfrm>
          <a:prstGeom prst="rect">
            <a:avLst/>
          </a:prstGeom>
        </p:spPr>
      </p:pic>
      <p:pic>
        <p:nvPicPr>
          <p:cNvPr id="10" name="내용 개체 틀 9"/>
          <p:cNvPicPr>
            <a:picLocks noGrp="1" noChangeAspect="1"/>
          </p:cNvPicPr>
          <p:nvPr>
            <p:ph idx="1"/>
          </p:nvPr>
        </p:nvPicPr>
        <p:blipFill>
          <a:blip r:embed="rId4"/>
          <a:stretch>
            <a:fillRect/>
          </a:stretch>
        </p:blipFill>
        <p:spPr>
          <a:xfrm>
            <a:off x="1097280" y="1058196"/>
            <a:ext cx="10058400" cy="679164"/>
          </a:xfrm>
          <a:prstGeom prst="rect">
            <a:avLst/>
          </a:prstGeom>
        </p:spPr>
      </p:pic>
      <p:pic>
        <p:nvPicPr>
          <p:cNvPr id="14" name="그림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9558" y="3837653"/>
            <a:ext cx="7705725" cy="2700307"/>
          </a:xfrm>
          <a:prstGeom prst="rect">
            <a:avLst/>
          </a:prstGeom>
        </p:spPr>
      </p:pic>
    </p:spTree>
    <p:extLst>
      <p:ext uri="{BB962C8B-B14F-4D97-AF65-F5344CB8AC3E}">
        <p14:creationId xmlns:p14="http://schemas.microsoft.com/office/powerpoint/2010/main" val="6158453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err="1" smtClean="0">
                <a:latin typeface="HY엽서M" panose="02030600000101010101" pitchFamily="18" charset="-127"/>
                <a:ea typeface="HY엽서M" panose="02030600000101010101" pitchFamily="18" charset="-127"/>
              </a:rPr>
              <a:t>양선형</a:t>
            </a:r>
            <a:r>
              <a:rPr lang="ko-KR" altLang="en-US" dirty="0" smtClean="0">
                <a:latin typeface="HY엽서M" panose="02030600000101010101" pitchFamily="18" charset="-127"/>
                <a:ea typeface="HY엽서M" panose="02030600000101010101" pitchFamily="18" charset="-127"/>
              </a:rPr>
              <a:t> </a:t>
            </a:r>
            <a:r>
              <a:rPr lang="ko-KR" altLang="en-US" dirty="0" err="1" smtClean="0">
                <a:latin typeface="HY엽서M" panose="02030600000101010101" pitchFamily="18" charset="-127"/>
                <a:ea typeface="HY엽서M" panose="02030600000101010101" pitchFamily="18" charset="-127"/>
              </a:rPr>
              <a:t>보간법</a:t>
            </a:r>
            <a:endParaRPr lang="ko-KR" altLang="en-US" dirty="0">
              <a:latin typeface="HY엽서M" panose="02030600000101010101" pitchFamily="18" charset="-127"/>
              <a:ea typeface="HY엽서M" panose="02030600000101010101" pitchFamily="18" charset="-127"/>
            </a:endParaRPr>
          </a:p>
        </p:txBody>
      </p:sp>
      <p:pic>
        <p:nvPicPr>
          <p:cNvPr id="7" name="내용 개체 틀 6"/>
          <p:cNvPicPr>
            <a:picLocks noGrp="1" noChangeAspect="1"/>
          </p:cNvPicPr>
          <p:nvPr>
            <p:ph idx="1"/>
          </p:nvPr>
        </p:nvPicPr>
        <p:blipFill>
          <a:blip r:embed="rId2"/>
          <a:stretch>
            <a:fillRect/>
          </a:stretch>
        </p:blipFill>
        <p:spPr>
          <a:xfrm>
            <a:off x="929322" y="1737360"/>
            <a:ext cx="10226358" cy="1386840"/>
          </a:xfrm>
          <a:prstGeom prst="rect">
            <a:avLst/>
          </a:prstGeom>
        </p:spPr>
      </p:pic>
      <p:pic>
        <p:nvPicPr>
          <p:cNvPr id="8" name="그림 7"/>
          <p:cNvPicPr>
            <a:picLocks noChangeAspect="1"/>
          </p:cNvPicPr>
          <p:nvPr/>
        </p:nvPicPr>
        <p:blipFill>
          <a:blip r:embed="rId3"/>
          <a:stretch>
            <a:fillRect/>
          </a:stretch>
        </p:blipFill>
        <p:spPr>
          <a:xfrm>
            <a:off x="6383655" y="3012857"/>
            <a:ext cx="4772025" cy="3124200"/>
          </a:xfrm>
          <a:prstGeom prst="rect">
            <a:avLst/>
          </a:prstGeom>
        </p:spPr>
      </p:pic>
    </p:spTree>
    <p:extLst>
      <p:ext uri="{BB962C8B-B14F-4D97-AF65-F5344CB8AC3E}">
        <p14:creationId xmlns:p14="http://schemas.microsoft.com/office/powerpoint/2010/main" val="11122929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err="1" smtClean="0">
                <a:latin typeface="HY엽서M" panose="02030600000101010101" pitchFamily="18" charset="-127"/>
                <a:ea typeface="HY엽서M" panose="02030600000101010101" pitchFamily="18" charset="-127"/>
              </a:rPr>
              <a:t>개발내용</a:t>
            </a:r>
            <a:r>
              <a:rPr lang="ko-KR" altLang="en-US" dirty="0" smtClean="0">
                <a:latin typeface="HY엽서M" panose="02030600000101010101" pitchFamily="18" charset="-127"/>
                <a:ea typeface="HY엽서M" panose="02030600000101010101" pitchFamily="18" charset="-127"/>
              </a:rPr>
              <a:t> </a:t>
            </a:r>
            <a:r>
              <a:rPr lang="en-US" altLang="ko-KR" dirty="0" smtClean="0">
                <a:latin typeface="HY엽서M" panose="02030600000101010101" pitchFamily="18" charset="-127"/>
                <a:ea typeface="HY엽서M" panose="02030600000101010101" pitchFamily="18" charset="-127"/>
              </a:rPr>
              <a:t>(</a:t>
            </a:r>
            <a:r>
              <a:rPr lang="ko-KR" altLang="en-US" dirty="0">
                <a:latin typeface="HY엽서M" panose="02030600000101010101" pitchFamily="18" charset="-127"/>
                <a:ea typeface="HY엽서M" panose="02030600000101010101" pitchFamily="18" charset="-127"/>
              </a:rPr>
              <a:t>얼굴인식</a:t>
            </a:r>
            <a:r>
              <a:rPr lang="en-US" altLang="ko-KR" dirty="0">
                <a:latin typeface="HY엽서M" panose="02030600000101010101" pitchFamily="18" charset="-127"/>
                <a:ea typeface="HY엽서M" panose="02030600000101010101" pitchFamily="18" charset="-127"/>
              </a:rPr>
              <a:t>)</a:t>
            </a:r>
            <a:endParaRPr lang="ko-KR" altLang="en-US" dirty="0">
              <a:latin typeface="HY엽서M" panose="02030600000101010101" pitchFamily="18" charset="-127"/>
              <a:ea typeface="HY엽서M" panose="02030600000101010101" pitchFamily="18" charset="-127"/>
            </a:endParaRPr>
          </a:p>
        </p:txBody>
      </p:sp>
      <p:pic>
        <p:nvPicPr>
          <p:cNvPr id="8" name="내용 개체 틀 7"/>
          <p:cNvPicPr>
            <a:picLocks noGrp="1" noChangeAspect="1"/>
          </p:cNvPicPr>
          <p:nvPr>
            <p:ph idx="1"/>
          </p:nvPr>
        </p:nvPicPr>
        <p:blipFill>
          <a:blip r:embed="rId2"/>
          <a:stretch>
            <a:fillRect/>
          </a:stretch>
        </p:blipFill>
        <p:spPr>
          <a:xfrm>
            <a:off x="964345" y="1807698"/>
            <a:ext cx="5990369" cy="443132"/>
          </a:xfrm>
          <a:prstGeom prst="rect">
            <a:avLst/>
          </a:prstGeom>
        </p:spPr>
      </p:pic>
      <p:pic>
        <p:nvPicPr>
          <p:cNvPr id="9" name="그림 8"/>
          <p:cNvPicPr>
            <a:picLocks noChangeAspect="1"/>
          </p:cNvPicPr>
          <p:nvPr/>
        </p:nvPicPr>
        <p:blipFill>
          <a:blip r:embed="rId3"/>
          <a:stretch>
            <a:fillRect/>
          </a:stretch>
        </p:blipFill>
        <p:spPr>
          <a:xfrm>
            <a:off x="964345" y="2321169"/>
            <a:ext cx="9454539" cy="3862361"/>
          </a:xfrm>
          <a:prstGeom prst="rect">
            <a:avLst/>
          </a:prstGeom>
        </p:spPr>
      </p:pic>
    </p:spTree>
    <p:extLst>
      <p:ext uri="{BB962C8B-B14F-4D97-AF65-F5344CB8AC3E}">
        <p14:creationId xmlns:p14="http://schemas.microsoft.com/office/powerpoint/2010/main" val="12626208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err="1">
                <a:latin typeface="HY엽서M" panose="02030600000101010101" pitchFamily="18" charset="-127"/>
                <a:ea typeface="HY엽서M" panose="02030600000101010101" pitchFamily="18" charset="-127"/>
              </a:rPr>
              <a:t>개발내용</a:t>
            </a:r>
            <a:r>
              <a:rPr lang="ko-KR" altLang="en-US" dirty="0">
                <a:latin typeface="HY엽서M" panose="02030600000101010101" pitchFamily="18" charset="-127"/>
                <a:ea typeface="HY엽서M" panose="02030600000101010101" pitchFamily="18" charset="-127"/>
              </a:rPr>
              <a:t> </a:t>
            </a:r>
            <a:r>
              <a:rPr lang="en-US" altLang="ko-KR" dirty="0">
                <a:latin typeface="HY엽서M" panose="02030600000101010101" pitchFamily="18" charset="-127"/>
                <a:ea typeface="HY엽서M" panose="02030600000101010101" pitchFamily="18" charset="-127"/>
              </a:rPr>
              <a:t>(</a:t>
            </a:r>
            <a:r>
              <a:rPr lang="ko-KR" altLang="en-US" dirty="0">
                <a:latin typeface="HY엽서M" panose="02030600000101010101" pitchFamily="18" charset="-127"/>
                <a:ea typeface="HY엽서M" panose="02030600000101010101" pitchFamily="18" charset="-127"/>
              </a:rPr>
              <a:t>얼굴인식</a:t>
            </a:r>
            <a:r>
              <a:rPr lang="en-US" altLang="ko-KR" dirty="0">
                <a:latin typeface="HY엽서M" panose="02030600000101010101" pitchFamily="18" charset="-127"/>
                <a:ea typeface="HY엽서M" panose="02030600000101010101" pitchFamily="18" charset="-127"/>
              </a:rPr>
              <a:t>)</a:t>
            </a:r>
            <a:endParaRPr lang="ko-KR" altLang="en-US" dirty="0"/>
          </a:p>
        </p:txBody>
      </p:sp>
      <p:pic>
        <p:nvPicPr>
          <p:cNvPr id="3" name="내용 개체 틀 2"/>
          <p:cNvPicPr>
            <a:picLocks noGrp="1" noChangeAspect="1"/>
          </p:cNvPicPr>
          <p:nvPr>
            <p:ph idx="1"/>
          </p:nvPr>
        </p:nvPicPr>
        <p:blipFill>
          <a:blip r:embed="rId2"/>
          <a:stretch>
            <a:fillRect/>
          </a:stretch>
        </p:blipFill>
        <p:spPr>
          <a:xfrm>
            <a:off x="1097280" y="1946334"/>
            <a:ext cx="10138884" cy="3905826"/>
          </a:xfrm>
          <a:prstGeom prst="rect">
            <a:avLst/>
          </a:prstGeom>
        </p:spPr>
      </p:pic>
    </p:spTree>
    <p:extLst>
      <p:ext uri="{BB962C8B-B14F-4D97-AF65-F5344CB8AC3E}">
        <p14:creationId xmlns:p14="http://schemas.microsoft.com/office/powerpoint/2010/main" val="9029909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err="1">
                <a:latin typeface="HY엽서M" panose="02030600000101010101" pitchFamily="18" charset="-127"/>
                <a:ea typeface="HY엽서M" panose="02030600000101010101" pitchFamily="18" charset="-127"/>
              </a:rPr>
              <a:t>개발내용</a:t>
            </a:r>
            <a:r>
              <a:rPr lang="ko-KR" altLang="en-US" dirty="0">
                <a:latin typeface="HY엽서M" panose="02030600000101010101" pitchFamily="18" charset="-127"/>
                <a:ea typeface="HY엽서M" panose="02030600000101010101" pitchFamily="18" charset="-127"/>
              </a:rPr>
              <a:t> </a:t>
            </a:r>
            <a:r>
              <a:rPr lang="en-US" altLang="ko-KR" dirty="0">
                <a:latin typeface="HY엽서M" panose="02030600000101010101" pitchFamily="18" charset="-127"/>
                <a:ea typeface="HY엽서M" panose="02030600000101010101" pitchFamily="18" charset="-127"/>
              </a:rPr>
              <a:t>(</a:t>
            </a:r>
            <a:r>
              <a:rPr lang="ko-KR" altLang="en-US" dirty="0">
                <a:latin typeface="HY엽서M" panose="02030600000101010101" pitchFamily="18" charset="-127"/>
                <a:ea typeface="HY엽서M" panose="02030600000101010101" pitchFamily="18" charset="-127"/>
              </a:rPr>
              <a:t>얼굴인식</a:t>
            </a:r>
            <a:r>
              <a:rPr lang="en-US" altLang="ko-KR" dirty="0">
                <a:latin typeface="HY엽서M" panose="02030600000101010101" pitchFamily="18" charset="-127"/>
                <a:ea typeface="HY엽서M" panose="02030600000101010101" pitchFamily="18" charset="-127"/>
              </a:rPr>
              <a:t>)</a:t>
            </a:r>
            <a:endParaRPr lang="ko-KR" altLang="en-US" dirty="0"/>
          </a:p>
        </p:txBody>
      </p:sp>
      <p:pic>
        <p:nvPicPr>
          <p:cNvPr id="6" name="내용 개체 틀 5"/>
          <p:cNvPicPr>
            <a:picLocks noGrp="1" noChangeAspect="1"/>
          </p:cNvPicPr>
          <p:nvPr>
            <p:ph idx="1"/>
          </p:nvPr>
        </p:nvPicPr>
        <p:blipFill>
          <a:blip r:embed="rId2"/>
          <a:stretch>
            <a:fillRect/>
          </a:stretch>
        </p:blipFill>
        <p:spPr>
          <a:xfrm>
            <a:off x="1813560" y="1737360"/>
            <a:ext cx="8625840" cy="4638076"/>
          </a:xfrm>
          <a:prstGeom prst="rect">
            <a:avLst/>
          </a:prstGeom>
        </p:spPr>
      </p:pic>
    </p:spTree>
    <p:extLst>
      <p:ext uri="{BB962C8B-B14F-4D97-AF65-F5344CB8AC3E}">
        <p14:creationId xmlns:p14="http://schemas.microsoft.com/office/powerpoint/2010/main" val="3675369009"/>
      </p:ext>
    </p:extLst>
  </p:cSld>
  <p:clrMapOvr>
    <a:masterClrMapping/>
  </p:clrMapOvr>
  <p:timing>
    <p:tnLst>
      <p:par>
        <p:cTn id="1" dur="indefinite" restart="never" nodeType="tmRoot"/>
      </p:par>
    </p:tnLst>
  </p:timing>
</p:sld>
</file>

<file path=ppt/theme/theme1.xml><?xml version="1.0" encoding="utf-8"?>
<a:theme xmlns:a="http://schemas.openxmlformats.org/drawingml/2006/main" name="추억">
  <a:themeElements>
    <a:clrScheme name="추억">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추억">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추억">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docProps/app.xml><?xml version="1.0" encoding="utf-8"?>
<Properties xmlns="http://schemas.openxmlformats.org/officeDocument/2006/extended-properties" xmlns:vt="http://schemas.openxmlformats.org/officeDocument/2006/docPropsVTypes">
  <Template>추억</Template>
  <TotalTime>696</TotalTime>
  <Words>94</Words>
  <Application>Microsoft Office PowerPoint</Application>
  <PresentationFormat>와이드스크린</PresentationFormat>
  <Paragraphs>29</Paragraphs>
  <Slides>15</Slides>
  <Notes>0</Notes>
  <HiddenSlides>0</HiddenSlides>
  <MMClips>1</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15</vt:i4>
      </vt:variant>
    </vt:vector>
  </HeadingPairs>
  <TitlesOfParts>
    <vt:vector size="21" baseType="lpstr">
      <vt:lpstr>HY엽서M</vt:lpstr>
      <vt:lpstr>맑은 고딕</vt:lpstr>
      <vt:lpstr>Calibri</vt:lpstr>
      <vt:lpstr>Calibri Light</vt:lpstr>
      <vt:lpstr>Wingdings</vt:lpstr>
      <vt:lpstr>추억</vt:lpstr>
      <vt:lpstr>자동 모자이크</vt:lpstr>
      <vt:lpstr>목차</vt:lpstr>
      <vt:lpstr>계기와 목적  최근 개인 인터넷 방송이 활성화 되면서 개개인이 인터넷 방송을 하는 일이 많아 졌다. 하지만 실내가 아닌 실외에서 방송을 하는 경우 지나가는 사람들도 같이 촬영이 된다. 고의적이 아닌 촬영에도 불구하고 동의없이 본인이 아닌 타인의 얼굴이 나오면 초상권 침해가 인정이 된다. 이 것을 방지하기 위해 화면에서 얼굴 인식을 한 후 가장 크게 인식(방송하는 사람의 얼굴)이 된 얼굴을 제외한 나머지 얼굴을 모자이크 하는 프로그램이다. </vt:lpstr>
      <vt:lpstr>개발내용</vt:lpstr>
      <vt:lpstr>개발내용 (얼굴인식)</vt:lpstr>
      <vt:lpstr>양선형 보간법</vt:lpstr>
      <vt:lpstr>개발내용 (얼굴인식)</vt:lpstr>
      <vt:lpstr>개발내용 (얼굴인식)</vt:lpstr>
      <vt:lpstr>개발내용 (얼굴인식)</vt:lpstr>
      <vt:lpstr>개발내용 (얼굴인식)</vt:lpstr>
      <vt:lpstr>개발내용 (모자이크)</vt:lpstr>
      <vt:lpstr>개발내용 (모자이크)</vt:lpstr>
      <vt:lpstr>결과 화면</vt:lpstr>
      <vt:lpstr>참고자료</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자동 모자이크</dc:title>
  <dc:creator>LEE</dc:creator>
  <cp:lastModifiedBy>LEE</cp:lastModifiedBy>
  <cp:revision>36</cp:revision>
  <dcterms:created xsi:type="dcterms:W3CDTF">2018-05-27T05:18:25Z</dcterms:created>
  <dcterms:modified xsi:type="dcterms:W3CDTF">2018-05-29T17:15:38Z</dcterms:modified>
</cp:coreProperties>
</file>