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39" r:id="rId2"/>
    <p:sldId id="640" r:id="rId3"/>
    <p:sldId id="652" r:id="rId4"/>
    <p:sldId id="655" r:id="rId5"/>
    <p:sldId id="654" r:id="rId6"/>
    <p:sldId id="656" r:id="rId7"/>
    <p:sldId id="641" r:id="rId8"/>
    <p:sldId id="646" r:id="rId9"/>
    <p:sldId id="647" r:id="rId10"/>
    <p:sldId id="657" r:id="rId11"/>
    <p:sldId id="649" r:id="rId12"/>
    <p:sldId id="659" r:id="rId13"/>
    <p:sldId id="6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54E2E-430C-474E-8404-7833E45DA5EE}" v="113" dt="2024-12-01T04:42:22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8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AE954E2E-430C-474E-8404-7833E45DA5EE}"/>
    <pc:docChg chg="undo redo custSel addSld delSld modSld sldOrd">
      <pc:chgData name="상욱 이" userId="25c41c118c829273" providerId="LiveId" clId="{AE954E2E-430C-474E-8404-7833E45DA5EE}" dt="2024-12-01T04:42:24.744" v="10640" actId="1076"/>
      <pc:docMkLst>
        <pc:docMk/>
      </pc:docMkLst>
      <pc:sldChg chg="addSp delSp modSp">
        <pc:chgData name="상욱 이" userId="25c41c118c829273" providerId="LiveId" clId="{AE954E2E-430C-474E-8404-7833E45DA5EE}" dt="2024-12-01T04:40:00.709" v="10611" actId="1076"/>
        <pc:sldMkLst>
          <pc:docMk/>
          <pc:sldMk cId="4229784265" sldId="640"/>
        </pc:sldMkLst>
        <pc:picChg chg="add mod">
          <ac:chgData name="상욱 이" userId="25c41c118c829273" providerId="LiveId" clId="{AE954E2E-430C-474E-8404-7833E45DA5EE}" dt="2024-12-01T04:39:59.499" v="10610" actId="1076"/>
          <ac:picMkLst>
            <pc:docMk/>
            <pc:sldMk cId="4229784265" sldId="640"/>
            <ac:picMk id="2" creationId="{29EDCAFB-5609-ECD2-E7FD-7F225F805A30}"/>
          </ac:picMkLst>
        </pc:picChg>
        <pc:picChg chg="add mod">
          <ac:chgData name="상욱 이" userId="25c41c118c829273" providerId="LiveId" clId="{AE954E2E-430C-474E-8404-7833E45DA5EE}" dt="2024-12-01T04:39:55.639" v="10607" actId="1076"/>
          <ac:picMkLst>
            <pc:docMk/>
            <pc:sldMk cId="4229784265" sldId="640"/>
            <ac:picMk id="3" creationId="{8474FE0C-343C-20AA-E03C-C234F9E4BEE8}"/>
          </ac:picMkLst>
        </pc:picChg>
        <pc:picChg chg="add mod">
          <ac:chgData name="상욱 이" userId="25c41c118c829273" providerId="LiveId" clId="{AE954E2E-430C-474E-8404-7833E45DA5EE}" dt="2024-12-01T04:40:00.709" v="10611" actId="1076"/>
          <ac:picMkLst>
            <pc:docMk/>
            <pc:sldMk cId="4229784265" sldId="640"/>
            <ac:picMk id="1026" creationId="{CA514B6C-0AD3-CF02-A346-45690AD19281}"/>
          </ac:picMkLst>
        </pc:picChg>
        <pc:picChg chg="add del mod">
          <ac:chgData name="상욱 이" userId="25c41c118c829273" providerId="LiveId" clId="{AE954E2E-430C-474E-8404-7833E45DA5EE}" dt="2024-11-28T09:24:11.575" v="9" actId="478"/>
          <ac:picMkLst>
            <pc:docMk/>
            <pc:sldMk cId="4229784265" sldId="640"/>
            <ac:picMk id="1026" creationId="{F17850EE-59F5-BA89-371D-6DC520494C48}"/>
          </ac:picMkLst>
        </pc:picChg>
        <pc:picChg chg="add mod">
          <ac:chgData name="상욱 이" userId="25c41c118c829273" providerId="LiveId" clId="{AE954E2E-430C-474E-8404-7833E45DA5EE}" dt="2024-12-01T04:39:58.304" v="10609" actId="1076"/>
          <ac:picMkLst>
            <pc:docMk/>
            <pc:sldMk cId="4229784265" sldId="640"/>
            <ac:picMk id="1028" creationId="{FF3FE353-C839-B0E5-AC3D-81C219956568}"/>
          </ac:picMkLst>
        </pc:picChg>
        <pc:picChg chg="del">
          <ac:chgData name="상욱 이" userId="25c41c118c829273" providerId="LiveId" clId="{AE954E2E-430C-474E-8404-7833E45DA5EE}" dt="2024-11-28T09:23:27.595" v="3" actId="478"/>
          <ac:picMkLst>
            <pc:docMk/>
            <pc:sldMk cId="4229784265" sldId="640"/>
            <ac:picMk id="1030" creationId="{1A4F4590-E1EA-0B6E-8CF4-6B14BB7C38FD}"/>
          </ac:picMkLst>
        </pc:picChg>
        <pc:picChg chg="del">
          <ac:chgData name="상욱 이" userId="25c41c118c829273" providerId="LiveId" clId="{AE954E2E-430C-474E-8404-7833E45DA5EE}" dt="2024-11-28T09:23:26.924" v="2" actId="478"/>
          <ac:picMkLst>
            <pc:docMk/>
            <pc:sldMk cId="4229784265" sldId="640"/>
            <ac:picMk id="1032" creationId="{14E07C6F-513F-EA35-DF34-9E78038C584C}"/>
          </ac:picMkLst>
        </pc:picChg>
        <pc:picChg chg="del">
          <ac:chgData name="상욱 이" userId="25c41c118c829273" providerId="LiveId" clId="{AE954E2E-430C-474E-8404-7833E45DA5EE}" dt="2024-11-28T09:23:26.375" v="1" actId="478"/>
          <ac:picMkLst>
            <pc:docMk/>
            <pc:sldMk cId="4229784265" sldId="640"/>
            <ac:picMk id="1042" creationId="{308E70E5-6EA1-64E8-1831-3D50F98981DD}"/>
          </ac:picMkLst>
        </pc:picChg>
        <pc:picChg chg="del">
          <ac:chgData name="상욱 이" userId="25c41c118c829273" providerId="LiveId" clId="{AE954E2E-430C-474E-8404-7833E45DA5EE}" dt="2024-11-28T09:23:25.840" v="0" actId="478"/>
          <ac:picMkLst>
            <pc:docMk/>
            <pc:sldMk cId="4229784265" sldId="640"/>
            <ac:picMk id="1046" creationId="{49667462-EB82-1B6F-C0EF-D779E718A29F}"/>
          </ac:picMkLst>
        </pc:picChg>
        <pc:picChg chg="mod">
          <ac:chgData name="상욱 이" userId="25c41c118c829273" providerId="LiveId" clId="{AE954E2E-430C-474E-8404-7833E45DA5EE}" dt="2024-12-01T04:39:56.789" v="10608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addSp modSp mod">
        <pc:chgData name="상욱 이" userId="25c41c118c829273" providerId="LiveId" clId="{AE954E2E-430C-474E-8404-7833E45DA5EE}" dt="2024-12-01T03:32:53.466" v="3857" actId="20577"/>
        <pc:sldMkLst>
          <pc:docMk/>
          <pc:sldMk cId="4064668374" sldId="641"/>
        </pc:sldMkLst>
        <pc:spChg chg="add mod">
          <ac:chgData name="상욱 이" userId="25c41c118c829273" providerId="LiveId" clId="{AE954E2E-430C-474E-8404-7833E45DA5EE}" dt="2024-11-28T09:29:41.925" v="132" actId="20577"/>
          <ac:spMkLst>
            <pc:docMk/>
            <pc:sldMk cId="4064668374" sldId="641"/>
            <ac:spMk id="7" creationId="{BE221D1D-D509-7C14-7499-8C7F169E4919}"/>
          </ac:spMkLst>
        </pc:spChg>
        <pc:spChg chg="add mod">
          <ac:chgData name="상욱 이" userId="25c41c118c829273" providerId="LiveId" clId="{AE954E2E-430C-474E-8404-7833E45DA5EE}" dt="2024-11-28T09:29:48.895" v="134" actId="1076"/>
          <ac:spMkLst>
            <pc:docMk/>
            <pc:sldMk cId="4064668374" sldId="641"/>
            <ac:spMk id="8" creationId="{C87FE47E-03DC-A0AA-9081-C0CCA4C63C60}"/>
          </ac:spMkLst>
        </pc:spChg>
        <pc:spChg chg="mod">
          <ac:chgData name="상욱 이" userId="25c41c118c829273" providerId="LiveId" clId="{AE954E2E-430C-474E-8404-7833E45DA5EE}" dt="2024-11-28T09:28:39.935" v="69" actId="20577"/>
          <ac:spMkLst>
            <pc:docMk/>
            <pc:sldMk cId="4064668374" sldId="641"/>
            <ac:spMk id="28" creationId="{6EB5B65A-4E39-5A33-59EB-341E83C301DA}"/>
          </ac:spMkLst>
        </pc:spChg>
        <pc:spChg chg="mod">
          <ac:chgData name="상욱 이" userId="25c41c118c829273" providerId="LiveId" clId="{AE954E2E-430C-474E-8404-7833E45DA5EE}" dt="2024-11-28T09:28:59.368" v="90" actId="6549"/>
          <ac:spMkLst>
            <pc:docMk/>
            <pc:sldMk cId="4064668374" sldId="641"/>
            <ac:spMk id="29" creationId="{08713412-4ED8-431A-9A83-D016D9E3071A}"/>
          </ac:spMkLst>
        </pc:spChg>
        <pc:spChg chg="mod">
          <ac:chgData name="상욱 이" userId="25c41c118c829273" providerId="LiveId" clId="{AE954E2E-430C-474E-8404-7833E45DA5EE}" dt="2024-11-28T09:29:09.132" v="103" actId="20577"/>
          <ac:spMkLst>
            <pc:docMk/>
            <pc:sldMk cId="4064668374" sldId="641"/>
            <ac:spMk id="30" creationId="{97CF4E0B-8814-056B-1F9A-F900AB126AAE}"/>
          </ac:spMkLst>
        </pc:spChg>
        <pc:graphicFrameChg chg="modGraphic">
          <ac:chgData name="상욱 이" userId="25c41c118c829273" providerId="LiveId" clId="{AE954E2E-430C-474E-8404-7833E45DA5EE}" dt="2024-12-01T03:32:53.466" v="3857" actId="20577"/>
          <ac:graphicFrameMkLst>
            <pc:docMk/>
            <pc:sldMk cId="4064668374" sldId="641"/>
            <ac:graphicFrameMk id="21" creationId="{D068C574-F551-101A-5577-1C70AD40A570}"/>
          </ac:graphicFrameMkLst>
        </pc:graphicFrameChg>
        <pc:picChg chg="add mod">
          <ac:chgData name="상욱 이" userId="25c41c118c829273" providerId="LiveId" clId="{AE954E2E-430C-474E-8404-7833E45DA5EE}" dt="2024-11-28T09:29:22.360" v="104"/>
          <ac:picMkLst>
            <pc:docMk/>
            <pc:sldMk cId="4064668374" sldId="641"/>
            <ac:picMk id="3" creationId="{6BC411C0-90BB-B93E-C9CF-2A847F5F340E}"/>
          </ac:picMkLst>
        </pc:picChg>
        <pc:picChg chg="add mod">
          <ac:chgData name="상욱 이" userId="25c41c118c829273" providerId="LiveId" clId="{AE954E2E-430C-474E-8404-7833E45DA5EE}" dt="2024-11-28T09:29:28.285" v="105"/>
          <ac:picMkLst>
            <pc:docMk/>
            <pc:sldMk cId="4064668374" sldId="641"/>
            <ac:picMk id="5" creationId="{24BA75D7-1450-8CF3-F3E9-6A7FA2F9BE19}"/>
          </ac:picMkLst>
        </pc:picChg>
      </pc:sldChg>
      <pc:sldChg chg="modSp mod">
        <pc:chgData name="상욱 이" userId="25c41c118c829273" providerId="LiveId" clId="{AE954E2E-430C-474E-8404-7833E45DA5EE}" dt="2024-11-28T09:33:20.637" v="591" actId="20577"/>
        <pc:sldMkLst>
          <pc:docMk/>
          <pc:sldMk cId="5470918" sldId="646"/>
        </pc:sldMkLst>
        <pc:spChg chg="mod">
          <ac:chgData name="상욱 이" userId="25c41c118c829273" providerId="LiveId" clId="{AE954E2E-430C-474E-8404-7833E45DA5EE}" dt="2024-11-28T09:33:20.637" v="591" actId="20577"/>
          <ac:spMkLst>
            <pc:docMk/>
            <pc:sldMk cId="5470918" sldId="646"/>
            <ac:spMk id="2" creationId="{046AB018-6FED-8DA2-2C03-ED8BAB925DE0}"/>
          </ac:spMkLst>
        </pc:spChg>
        <pc:spChg chg="mod">
          <ac:chgData name="상욱 이" userId="25c41c118c829273" providerId="LiveId" clId="{AE954E2E-430C-474E-8404-7833E45DA5EE}" dt="2024-11-28T09:32:55.810" v="484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AE954E2E-430C-474E-8404-7833E45DA5EE}" dt="2024-11-28T09:31:59.360" v="353" actId="20577"/>
          <ac:spMkLst>
            <pc:docMk/>
            <pc:sldMk cId="5470918" sldId="646"/>
            <ac:spMk id="31" creationId="{BFC46DCE-CCCA-53DD-3B81-8C86EDE133F4}"/>
          </ac:spMkLst>
        </pc:spChg>
        <pc:graphicFrameChg chg="modGraphic">
          <ac:chgData name="상욱 이" userId="25c41c118c829273" providerId="LiveId" clId="{AE954E2E-430C-474E-8404-7833E45DA5EE}" dt="2024-11-28T09:33:12.635" v="561" actId="20577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addSp delSp modSp mod">
        <pc:chgData name="상욱 이" userId="25c41c118c829273" providerId="LiveId" clId="{AE954E2E-430C-474E-8404-7833E45DA5EE}" dt="2024-12-01T04:16:14.358" v="8496"/>
        <pc:sldMkLst>
          <pc:docMk/>
          <pc:sldMk cId="2625354944" sldId="647"/>
        </pc:sldMkLst>
        <pc:spChg chg="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2" creationId="{70989378-E94A-0685-2697-41E67A3DA7DA}"/>
          </ac:spMkLst>
        </pc:spChg>
        <pc:spChg chg="add del mod">
          <ac:chgData name="상욱 이" userId="25c41c118c829273" providerId="LiveId" clId="{AE954E2E-430C-474E-8404-7833E45DA5EE}" dt="2024-12-01T04:14:06.278" v="8316" actId="478"/>
          <ac:spMkLst>
            <pc:docMk/>
            <pc:sldMk cId="2625354944" sldId="647"/>
            <ac:spMk id="3" creationId="{74D4EC16-A30D-06F9-D319-2E753480C522}"/>
          </ac:spMkLst>
        </pc:spChg>
        <pc:spChg chg="del mod">
          <ac:chgData name="상욱 이" userId="25c41c118c829273" providerId="LiveId" clId="{AE954E2E-430C-474E-8404-7833E45DA5EE}" dt="2024-11-28T09:39:49.885" v="861" actId="478"/>
          <ac:spMkLst>
            <pc:docMk/>
            <pc:sldMk cId="2625354944" sldId="647"/>
            <ac:spMk id="3" creationId="{BBA6E91D-C460-16C2-D4CB-10AFF3423959}"/>
          </ac:spMkLst>
        </pc:spChg>
        <pc:spChg chg="add del mod">
          <ac:chgData name="상욱 이" userId="25c41c118c829273" providerId="LiveId" clId="{AE954E2E-430C-474E-8404-7833E45DA5EE}" dt="2024-11-28T09:40:02.865" v="865" actId="478"/>
          <ac:spMkLst>
            <pc:docMk/>
            <pc:sldMk cId="2625354944" sldId="647"/>
            <ac:spMk id="4" creationId="{D00EB330-F05F-DB89-AAB8-6D59C6FD8E79}"/>
          </ac:spMkLst>
        </pc:spChg>
        <pc:spChg chg="del">
          <ac:chgData name="상욱 이" userId="25c41c118c829273" providerId="LiveId" clId="{AE954E2E-430C-474E-8404-7833E45DA5EE}" dt="2024-11-28T09:34:48.035" v="677" actId="478"/>
          <ac:spMkLst>
            <pc:docMk/>
            <pc:sldMk cId="2625354944" sldId="647"/>
            <ac:spMk id="5" creationId="{B84110D2-B145-2887-F219-5AC4333BE51C}"/>
          </ac:spMkLst>
        </pc:spChg>
        <pc:spChg chg="mod">
          <ac:chgData name="상욱 이" userId="25c41c118c829273" providerId="LiveId" clId="{AE954E2E-430C-474E-8404-7833E45DA5EE}" dt="2024-11-28T09:33:33.645" v="606" actId="20577"/>
          <ac:spMkLst>
            <pc:docMk/>
            <pc:sldMk cId="2625354944" sldId="647"/>
            <ac:spMk id="6" creationId="{725A6046-D718-0AA1-9348-7EAA344E79A8}"/>
          </ac:spMkLst>
        </pc:spChg>
        <pc:spChg chg="del">
          <ac:chgData name="상욱 이" userId="25c41c118c829273" providerId="LiveId" clId="{AE954E2E-430C-474E-8404-7833E45DA5EE}" dt="2024-11-28T09:34:47.135" v="676" actId="478"/>
          <ac:spMkLst>
            <pc:docMk/>
            <pc:sldMk cId="2625354944" sldId="647"/>
            <ac:spMk id="7" creationId="{05D16D6B-83B1-3E29-B453-FA8C92D36C27}"/>
          </ac:spMkLst>
        </pc:spChg>
        <pc:spChg chg="del">
          <ac:chgData name="상욱 이" userId="25c41c118c829273" providerId="LiveId" clId="{AE954E2E-430C-474E-8404-7833E45DA5EE}" dt="2024-11-28T09:35:30.728" v="687" actId="478"/>
          <ac:spMkLst>
            <pc:docMk/>
            <pc:sldMk cId="2625354944" sldId="647"/>
            <ac:spMk id="8" creationId="{361387EB-52A2-7B9D-D3DF-8C4230B743E3}"/>
          </ac:spMkLst>
        </pc:spChg>
        <pc:spChg chg="add del mod">
          <ac:chgData name="상욱 이" userId="25c41c118c829273" providerId="LiveId" clId="{AE954E2E-430C-474E-8404-7833E45DA5EE}" dt="2024-11-28T09:39:51.165" v="862" actId="478"/>
          <ac:spMkLst>
            <pc:docMk/>
            <pc:sldMk cId="2625354944" sldId="647"/>
            <ac:spMk id="9" creationId="{6C5710C8-0BA2-26CA-6820-1F3CD162BE75}"/>
          </ac:spMkLst>
        </pc:spChg>
        <pc:spChg chg="add mod">
          <ac:chgData name="상욱 이" userId="25c41c118c829273" providerId="LiveId" clId="{AE954E2E-430C-474E-8404-7833E45DA5EE}" dt="2024-11-28T09:38:02.100" v="725" actId="1076"/>
          <ac:spMkLst>
            <pc:docMk/>
            <pc:sldMk cId="2625354944" sldId="647"/>
            <ac:spMk id="10" creationId="{4FE0625F-C8C7-F2C8-B49F-40AA2B994537}"/>
          </ac:spMkLst>
        </pc:spChg>
        <pc:spChg chg="del">
          <ac:chgData name="상욱 이" userId="25c41c118c829273" providerId="LiveId" clId="{AE954E2E-430C-474E-8404-7833E45DA5EE}" dt="2024-11-28T09:35:33.231" v="688" actId="478"/>
          <ac:spMkLst>
            <pc:docMk/>
            <pc:sldMk cId="2625354944" sldId="647"/>
            <ac:spMk id="11" creationId="{84E425E7-2F82-C88B-DE0E-4EE7416EFBBE}"/>
          </ac:spMkLst>
        </pc:spChg>
        <pc:spChg chg="add del mod">
          <ac:chgData name="상욱 이" userId="25c41c118c829273" providerId="LiveId" clId="{AE954E2E-430C-474E-8404-7833E45DA5EE}" dt="2024-11-28T09:40:01.360" v="864" actId="478"/>
          <ac:spMkLst>
            <pc:docMk/>
            <pc:sldMk cId="2625354944" sldId="647"/>
            <ac:spMk id="12" creationId="{B19C9CB7-0BE6-454A-F789-B33F253C1AE8}"/>
          </ac:spMkLst>
        </pc:spChg>
        <pc:spChg chg="add del mod">
          <ac:chgData name="상욱 이" userId="25c41c118c829273" providerId="LiveId" clId="{AE954E2E-430C-474E-8404-7833E45DA5EE}" dt="2024-11-28T09:39:55.640" v="863" actId="478"/>
          <ac:spMkLst>
            <pc:docMk/>
            <pc:sldMk cId="2625354944" sldId="647"/>
            <ac:spMk id="13" creationId="{AD110A62-CF11-290C-BC3D-D30A140ED49D}"/>
          </ac:spMkLst>
        </pc:spChg>
        <pc:spChg chg="del">
          <ac:chgData name="상욱 이" userId="25c41c118c829273" providerId="LiveId" clId="{AE954E2E-430C-474E-8404-7833E45DA5EE}" dt="2024-11-28T09:35:44.396" v="695" actId="478"/>
          <ac:spMkLst>
            <pc:docMk/>
            <pc:sldMk cId="2625354944" sldId="647"/>
            <ac:spMk id="15" creationId="{A6C660B6-42A4-17C1-6A06-8DF9241B9D3B}"/>
          </ac:spMkLst>
        </pc:spChg>
        <pc:spChg chg="del">
          <ac:chgData name="상욱 이" userId="25c41c118c829273" providerId="LiveId" clId="{AE954E2E-430C-474E-8404-7833E45DA5EE}" dt="2024-11-28T09:35:43.444" v="694" actId="478"/>
          <ac:spMkLst>
            <pc:docMk/>
            <pc:sldMk cId="2625354944" sldId="647"/>
            <ac:spMk id="16" creationId="{1153B444-5AC7-8E2C-DEAD-D136DBA9D6C2}"/>
          </ac:spMkLst>
        </pc:spChg>
        <pc:spChg chg="del">
          <ac:chgData name="상욱 이" userId="25c41c118c829273" providerId="LiveId" clId="{AE954E2E-430C-474E-8404-7833E45DA5EE}" dt="2024-11-28T09:35:42.485" v="693" actId="478"/>
          <ac:spMkLst>
            <pc:docMk/>
            <pc:sldMk cId="2625354944" sldId="647"/>
            <ac:spMk id="17" creationId="{BD273335-A48D-6AA8-BF0F-519B23CBED72}"/>
          </ac:spMkLst>
        </pc:spChg>
        <pc:spChg chg="del">
          <ac:chgData name="상욱 이" userId="25c41c118c829273" providerId="LiveId" clId="{AE954E2E-430C-474E-8404-7833E45DA5EE}" dt="2024-11-28T09:35:55.885" v="701" actId="478"/>
          <ac:spMkLst>
            <pc:docMk/>
            <pc:sldMk cId="2625354944" sldId="647"/>
            <ac:spMk id="18" creationId="{7A606817-C73A-C8E5-4F14-3A75C712B779}"/>
          </ac:spMkLst>
        </pc:spChg>
        <pc:spChg chg="del">
          <ac:chgData name="상욱 이" userId="25c41c118c829273" providerId="LiveId" clId="{AE954E2E-430C-474E-8404-7833E45DA5EE}" dt="2024-11-28T09:35:57.475" v="702" actId="478"/>
          <ac:spMkLst>
            <pc:docMk/>
            <pc:sldMk cId="2625354944" sldId="647"/>
            <ac:spMk id="19" creationId="{777F2A8E-70BF-A03E-BC6A-6B477D2F1DD2}"/>
          </ac:spMkLst>
        </pc:spChg>
        <pc:spChg chg="del">
          <ac:chgData name="상욱 이" userId="25c41c118c829273" providerId="LiveId" clId="{AE954E2E-430C-474E-8404-7833E45DA5EE}" dt="2024-11-28T09:35:41.665" v="692" actId="478"/>
          <ac:spMkLst>
            <pc:docMk/>
            <pc:sldMk cId="2625354944" sldId="647"/>
            <ac:spMk id="20" creationId="{83EAE4FA-5BDB-36E8-CD26-A0146770DE7E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21" creationId="{04180822-D744-9B14-7855-7660F075058B}"/>
          </ac:spMkLst>
        </pc:spChg>
        <pc:spChg chg="del">
          <ac:chgData name="상욱 이" userId="25c41c118c829273" providerId="LiveId" clId="{AE954E2E-430C-474E-8404-7833E45DA5EE}" dt="2024-11-28T09:35:50.265" v="698" actId="478"/>
          <ac:spMkLst>
            <pc:docMk/>
            <pc:sldMk cId="2625354944" sldId="647"/>
            <ac:spMk id="22" creationId="{98211898-FA8A-50F4-1723-D9A86DA47125}"/>
          </ac:spMkLst>
        </pc:spChg>
        <pc:spChg chg="add del mod">
          <ac:chgData name="상욱 이" userId="25c41c118c829273" providerId="LiveId" clId="{AE954E2E-430C-474E-8404-7833E45DA5EE}" dt="2024-12-01T04:14:43.068" v="8357" actId="14100"/>
          <ac:spMkLst>
            <pc:docMk/>
            <pc:sldMk cId="2625354944" sldId="647"/>
            <ac:spMk id="23" creationId="{228C8B6C-E843-560E-7793-5152D05ADD9E}"/>
          </ac:spMkLst>
        </pc:spChg>
        <pc:spChg chg="mod">
          <ac:chgData name="상욱 이" userId="25c41c118c829273" providerId="LiveId" clId="{AE954E2E-430C-474E-8404-7833E45DA5EE}" dt="2024-12-01T04:14:25.598" v="8320" actId="1076"/>
          <ac:spMkLst>
            <pc:docMk/>
            <pc:sldMk cId="2625354944" sldId="647"/>
            <ac:spMk id="24" creationId="{AAC7FDCF-1A6A-451A-990F-6190D3AB50A6}"/>
          </ac:spMkLst>
        </pc:spChg>
        <pc:spChg chg="del">
          <ac:chgData name="상욱 이" userId="25c41c118c829273" providerId="LiveId" clId="{AE954E2E-430C-474E-8404-7833E45DA5EE}" dt="2024-11-28T09:35:54.355" v="700" actId="478"/>
          <ac:spMkLst>
            <pc:docMk/>
            <pc:sldMk cId="2625354944" sldId="647"/>
            <ac:spMk id="26" creationId="{2CC6FC37-0935-5899-5AC0-11D385881E36}"/>
          </ac:spMkLst>
        </pc:spChg>
        <pc:spChg chg="del">
          <ac:chgData name="상욱 이" userId="25c41c118c829273" providerId="LiveId" clId="{AE954E2E-430C-474E-8404-7833E45DA5EE}" dt="2024-11-28T09:35:51.815" v="699" actId="478"/>
          <ac:spMkLst>
            <pc:docMk/>
            <pc:sldMk cId="2625354944" sldId="647"/>
            <ac:spMk id="27" creationId="{954D4FC8-970D-4115-99D2-CA9B6D6A52DF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28" creationId="{2F169DC1-7C8F-77E4-4FCA-6FEB01B2085B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29" creationId="{482C1177-34E8-6379-0334-A6480F3A7DAE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30" creationId="{9865FB83-E213-318A-825D-CD2C383EFE74}"/>
          </ac:spMkLst>
        </pc:spChg>
        <pc:spChg chg="del mod">
          <ac:chgData name="상욱 이" userId="25c41c118c829273" providerId="LiveId" clId="{AE954E2E-430C-474E-8404-7833E45DA5EE}" dt="2024-11-28T09:40:07.295" v="866" actId="478"/>
          <ac:spMkLst>
            <pc:docMk/>
            <pc:sldMk cId="2625354944" sldId="647"/>
            <ac:spMk id="31" creationId="{AA563F70-24B5-8588-371E-8D91CD0EF02E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32" creationId="{2768255B-9C18-AFB1-0B72-ED61C9E05DD4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33" creationId="{7DA68127-0604-EF93-24D0-183AD1216FE3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34" creationId="{7BC21332-A15A-34F3-D07B-58FEFF0EFAF6}"/>
          </ac:spMkLst>
        </pc:spChg>
        <pc:spChg chg="add mod">
          <ac:chgData name="상욱 이" userId="25c41c118c829273" providerId="LiveId" clId="{AE954E2E-430C-474E-8404-7833E45DA5EE}" dt="2024-12-01T04:14:37.212" v="8355" actId="1035"/>
          <ac:spMkLst>
            <pc:docMk/>
            <pc:sldMk cId="2625354944" sldId="647"/>
            <ac:spMk id="35" creationId="{BCD5235B-150B-6DE9-6714-90C54E6D4136}"/>
          </ac:spMkLst>
        </pc:spChg>
        <pc:graphicFrameChg chg="add mod modGraphic">
          <ac:chgData name="상욱 이" userId="25c41c118c829273" providerId="LiveId" clId="{AE954E2E-430C-474E-8404-7833E45DA5EE}" dt="2024-12-01T04:16:14.358" v="8496"/>
          <ac:graphicFrameMkLst>
            <pc:docMk/>
            <pc:sldMk cId="2625354944" sldId="647"/>
            <ac:graphicFrameMk id="4" creationId="{C5ACF7CC-44DD-2BD8-9E1C-D4E66E8AC7A8}"/>
          </ac:graphicFrameMkLst>
        </pc:graphicFrameChg>
        <pc:graphicFrameChg chg="mod modGraphic">
          <ac:chgData name="상욱 이" userId="25c41c118c829273" providerId="LiveId" clId="{AE954E2E-430C-474E-8404-7833E45DA5EE}" dt="2024-12-01T04:13:23.613" v="8311"/>
          <ac:graphicFrameMkLst>
            <pc:docMk/>
            <pc:sldMk cId="2625354944" sldId="647"/>
            <ac:graphicFrameMk id="25" creationId="{ACAF2083-8979-D4DB-D273-79FE172D26F1}"/>
          </ac:graphicFrameMkLst>
        </pc:graphicFrameChg>
        <pc:picChg chg="del">
          <ac:chgData name="상욱 이" userId="25c41c118c829273" providerId="LiveId" clId="{AE954E2E-430C-474E-8404-7833E45DA5EE}" dt="2024-11-28T09:35:34.218" v="689" actId="478"/>
          <ac:picMkLst>
            <pc:docMk/>
            <pc:sldMk cId="2625354944" sldId="647"/>
            <ac:picMk id="14" creationId="{D367EB62-D72D-4436-487E-F453ED6819C3}"/>
          </ac:picMkLst>
        </pc:picChg>
      </pc:sldChg>
      <pc:sldChg chg="del">
        <pc:chgData name="상욱 이" userId="25c41c118c829273" providerId="LiveId" clId="{AE954E2E-430C-474E-8404-7833E45DA5EE}" dt="2024-11-28T10:20:56.239" v="3566" actId="47"/>
        <pc:sldMkLst>
          <pc:docMk/>
          <pc:sldMk cId="208996659" sldId="648"/>
        </pc:sldMkLst>
      </pc:sldChg>
      <pc:sldChg chg="addSp delSp modSp mod">
        <pc:chgData name="상욱 이" userId="25c41c118c829273" providerId="LiveId" clId="{AE954E2E-430C-474E-8404-7833E45DA5EE}" dt="2024-11-28T12:10:59.121" v="3850" actId="20577"/>
        <pc:sldMkLst>
          <pc:docMk/>
          <pc:sldMk cId="2278000558" sldId="649"/>
        </pc:sldMkLst>
        <pc:spChg chg="del mod">
          <ac:chgData name="상욱 이" userId="25c41c118c829273" providerId="LiveId" clId="{AE954E2E-430C-474E-8404-7833E45DA5EE}" dt="2024-11-28T10:08:54.049" v="2160" actId="478"/>
          <ac:spMkLst>
            <pc:docMk/>
            <pc:sldMk cId="2278000558" sldId="649"/>
            <ac:spMk id="2" creationId="{73119DF0-61E1-602E-61AA-629101E56A4D}"/>
          </ac:spMkLst>
        </pc:spChg>
        <pc:spChg chg="add mod">
          <ac:chgData name="상욱 이" userId="25c41c118c829273" providerId="LiveId" clId="{AE954E2E-430C-474E-8404-7833E45DA5EE}" dt="2024-11-28T10:06:23.669" v="2047" actId="255"/>
          <ac:spMkLst>
            <pc:docMk/>
            <pc:sldMk cId="2278000558" sldId="649"/>
            <ac:spMk id="5" creationId="{25F013F1-C813-CB30-EAC7-FD022FACA714}"/>
          </ac:spMkLst>
        </pc:spChg>
        <pc:spChg chg="mod">
          <ac:chgData name="상욱 이" userId="25c41c118c829273" providerId="LiveId" clId="{AE954E2E-430C-474E-8404-7833E45DA5EE}" dt="2024-11-28T12:10:59.121" v="3850" actId="20577"/>
          <ac:spMkLst>
            <pc:docMk/>
            <pc:sldMk cId="2278000558" sldId="649"/>
            <ac:spMk id="6" creationId="{45B4B323-86A9-03C8-9A1B-5EB8C4B8A273}"/>
          </ac:spMkLst>
        </pc:spChg>
        <pc:spChg chg="add mod">
          <ac:chgData name="상욱 이" userId="25c41c118c829273" providerId="LiveId" clId="{AE954E2E-430C-474E-8404-7833E45DA5EE}" dt="2024-11-28T10:06:55.120" v="2061" actId="255"/>
          <ac:spMkLst>
            <pc:docMk/>
            <pc:sldMk cId="2278000558" sldId="649"/>
            <ac:spMk id="7" creationId="{EAF231E0-6A3A-228A-CC8D-F769620F39C6}"/>
          </ac:spMkLst>
        </pc:spChg>
        <pc:spChg chg="add mod">
          <ac:chgData name="상욱 이" userId="25c41c118c829273" providerId="LiveId" clId="{AE954E2E-430C-474E-8404-7833E45DA5EE}" dt="2024-11-28T10:07:57.223" v="2078" actId="255"/>
          <ac:spMkLst>
            <pc:docMk/>
            <pc:sldMk cId="2278000558" sldId="649"/>
            <ac:spMk id="8" creationId="{B5094A03-BC5E-F062-1344-C9B93384334F}"/>
          </ac:spMkLst>
        </pc:spChg>
        <pc:spChg chg="add mod">
          <ac:chgData name="상욱 이" userId="25c41c118c829273" providerId="LiveId" clId="{AE954E2E-430C-474E-8404-7833E45DA5EE}" dt="2024-11-28T10:06:33.584" v="2050" actId="20577"/>
          <ac:spMkLst>
            <pc:docMk/>
            <pc:sldMk cId="2278000558" sldId="649"/>
            <ac:spMk id="11" creationId="{B093C5C5-3F3D-8C33-CDB3-5E591791B59B}"/>
          </ac:spMkLst>
        </pc:spChg>
        <pc:spChg chg="add mod">
          <ac:chgData name="상욱 이" userId="25c41c118c829273" providerId="LiveId" clId="{AE954E2E-430C-474E-8404-7833E45DA5EE}" dt="2024-11-28T10:07:05.094" v="2064" actId="20577"/>
          <ac:spMkLst>
            <pc:docMk/>
            <pc:sldMk cId="2278000558" sldId="649"/>
            <ac:spMk id="12" creationId="{8CBACA9C-7AD1-6A4C-45BE-37921C1E9E6F}"/>
          </ac:spMkLst>
        </pc:spChg>
        <pc:spChg chg="add mod">
          <ac:chgData name="상욱 이" userId="25c41c118c829273" providerId="LiveId" clId="{AE954E2E-430C-474E-8404-7833E45DA5EE}" dt="2024-11-28T10:08:04.919" v="2081" actId="20577"/>
          <ac:spMkLst>
            <pc:docMk/>
            <pc:sldMk cId="2278000558" sldId="649"/>
            <ac:spMk id="13" creationId="{CBA70E0F-D824-4B7C-71A0-50BA3CAD1368}"/>
          </ac:spMkLst>
        </pc:spChg>
        <pc:spChg chg="add mod">
          <ac:chgData name="상욱 이" userId="25c41c118c829273" providerId="LiveId" clId="{AE954E2E-430C-474E-8404-7833E45DA5EE}" dt="2024-11-28T10:08:17.529" v="2091" actId="255"/>
          <ac:spMkLst>
            <pc:docMk/>
            <pc:sldMk cId="2278000558" sldId="649"/>
            <ac:spMk id="14" creationId="{FB0C6E2F-E5A7-4082-1849-9C23D78AF960}"/>
          </ac:spMkLst>
        </pc:spChg>
        <pc:spChg chg="add mod">
          <ac:chgData name="상욱 이" userId="25c41c118c829273" providerId="LiveId" clId="{AE954E2E-430C-474E-8404-7833E45DA5EE}" dt="2024-11-28T10:08:24.099" v="2094" actId="255"/>
          <ac:spMkLst>
            <pc:docMk/>
            <pc:sldMk cId="2278000558" sldId="649"/>
            <ac:spMk id="15" creationId="{2ABF2E3D-C721-7F69-4293-EDCA9A51B1C3}"/>
          </ac:spMkLst>
        </pc:spChg>
        <pc:spChg chg="add mod">
          <ac:chgData name="상욱 이" userId="25c41c118c829273" providerId="LiveId" clId="{AE954E2E-430C-474E-8404-7833E45DA5EE}" dt="2024-11-28T10:06:41.639" v="2053" actId="20577"/>
          <ac:spMkLst>
            <pc:docMk/>
            <pc:sldMk cId="2278000558" sldId="649"/>
            <ac:spMk id="16" creationId="{C5D34CDE-6F02-6BA2-9F90-B9C01F4927F2}"/>
          </ac:spMkLst>
        </pc:spChg>
        <pc:spChg chg="add mod">
          <ac:chgData name="상욱 이" userId="25c41c118c829273" providerId="LiveId" clId="{AE954E2E-430C-474E-8404-7833E45DA5EE}" dt="2024-11-28T10:07:12.579" v="2067" actId="255"/>
          <ac:spMkLst>
            <pc:docMk/>
            <pc:sldMk cId="2278000558" sldId="649"/>
            <ac:spMk id="17" creationId="{8D7DE608-FAB6-33C7-BF66-B0EB9E812030}"/>
          </ac:spMkLst>
        </pc:spChg>
        <pc:spChg chg="add mod">
          <ac:chgData name="상욱 이" userId="25c41c118c829273" providerId="LiveId" clId="{AE954E2E-430C-474E-8404-7833E45DA5EE}" dt="2024-11-28T10:08:11.239" v="2084" actId="255"/>
          <ac:spMkLst>
            <pc:docMk/>
            <pc:sldMk cId="2278000558" sldId="649"/>
            <ac:spMk id="18" creationId="{B0E8F7A1-FB31-0936-21E8-EC508516CB4F}"/>
          </ac:spMkLst>
        </pc:spChg>
        <pc:spChg chg="add mod">
          <ac:chgData name="상욱 이" userId="25c41c118c829273" providerId="LiveId" clId="{AE954E2E-430C-474E-8404-7833E45DA5EE}" dt="2024-11-28T10:08:29.769" v="2097" actId="255"/>
          <ac:spMkLst>
            <pc:docMk/>
            <pc:sldMk cId="2278000558" sldId="649"/>
            <ac:spMk id="19" creationId="{D0CDB089-B17E-01E8-D1C1-DE55A7B68835}"/>
          </ac:spMkLst>
        </pc:spChg>
        <pc:spChg chg="mod">
          <ac:chgData name="상욱 이" userId="25c41c118c829273" providerId="LiveId" clId="{AE954E2E-430C-474E-8404-7833E45DA5EE}" dt="2024-11-28T12:10:56.749" v="3840" actId="20577"/>
          <ac:spMkLst>
            <pc:docMk/>
            <pc:sldMk cId="2278000558" sldId="649"/>
            <ac:spMk id="24" creationId="{09B51B42-8ED1-DDB7-022E-1FE1CB9C62CA}"/>
          </ac:spMkLst>
        </pc:spChg>
        <pc:graphicFrameChg chg="add del mod modGraphic">
          <ac:chgData name="상욱 이" userId="25c41c118c829273" providerId="LiveId" clId="{AE954E2E-430C-474E-8404-7833E45DA5EE}" dt="2024-11-28T10:00:01.344" v="1567" actId="3680"/>
          <ac:graphicFrameMkLst>
            <pc:docMk/>
            <pc:sldMk cId="2278000558" sldId="649"/>
            <ac:graphicFrameMk id="3" creationId="{3539C7AD-56B7-65E9-B2A6-3B25262D6EBD}"/>
          </ac:graphicFrameMkLst>
        </pc:graphicFrameChg>
        <pc:graphicFrameChg chg="add mod modGraphic">
          <ac:chgData name="상욱 이" userId="25c41c118c829273" providerId="LiveId" clId="{AE954E2E-430C-474E-8404-7833E45DA5EE}" dt="2024-11-28T10:04:24.654" v="1977" actId="14734"/>
          <ac:graphicFrameMkLst>
            <pc:docMk/>
            <pc:sldMk cId="2278000558" sldId="649"/>
            <ac:graphicFrameMk id="4" creationId="{DE149A15-CD41-EFD1-5068-52971B024294}"/>
          </ac:graphicFrameMkLst>
        </pc:graphicFrameChg>
        <pc:graphicFrameChg chg="del modGraphic">
          <ac:chgData name="상욱 이" userId="25c41c118c829273" providerId="LiveId" clId="{AE954E2E-430C-474E-8404-7833E45DA5EE}" dt="2024-11-28T09:59:38.309" v="1555" actId="478"/>
          <ac:graphicFrameMkLst>
            <pc:docMk/>
            <pc:sldMk cId="2278000558" sldId="649"/>
            <ac:graphicFrameMk id="9" creationId="{C29BDA50-0880-6A42-4C7B-BC3EDC94880F}"/>
          </ac:graphicFrameMkLst>
        </pc:graphicFrameChg>
        <pc:graphicFrameChg chg="mod modGraphic">
          <ac:chgData name="상욱 이" userId="25c41c118c829273" providerId="LiveId" clId="{AE954E2E-430C-474E-8404-7833E45DA5EE}" dt="2024-11-28T12:09:37.826" v="3772" actId="20577"/>
          <ac:graphicFrameMkLst>
            <pc:docMk/>
            <pc:sldMk cId="2278000558" sldId="649"/>
            <ac:graphicFrameMk id="10" creationId="{563ED0ED-51D5-D6A2-B6E4-07C55FF32D85}"/>
          </ac:graphicFrameMkLst>
        </pc:graphicFrameChg>
      </pc:sldChg>
      <pc:sldChg chg="delSp modSp del mod">
        <pc:chgData name="상욱 이" userId="25c41c118c829273" providerId="LiveId" clId="{AE954E2E-430C-474E-8404-7833E45DA5EE}" dt="2024-11-28T10:20:57.614" v="3567" actId="47"/>
        <pc:sldMkLst>
          <pc:docMk/>
          <pc:sldMk cId="3054886453" sldId="650"/>
        </pc:sldMkLst>
        <pc:spChg chg="del">
          <ac:chgData name="상욱 이" userId="25c41c118c829273" providerId="LiveId" clId="{AE954E2E-430C-474E-8404-7833E45DA5EE}" dt="2024-11-28T09:39:36.942" v="859" actId="478"/>
          <ac:spMkLst>
            <pc:docMk/>
            <pc:sldMk cId="3054886453" sldId="650"/>
            <ac:spMk id="23" creationId="{49CB6019-6FD7-B209-B346-CEBF029920EE}"/>
          </ac:spMkLst>
        </pc:spChg>
        <pc:spChg chg="mod">
          <ac:chgData name="상욱 이" userId="25c41c118c829273" providerId="LiveId" clId="{AE954E2E-430C-474E-8404-7833E45DA5EE}" dt="2024-11-28T09:39:38.865" v="860" actId="1076"/>
          <ac:spMkLst>
            <pc:docMk/>
            <pc:sldMk cId="3054886453" sldId="650"/>
            <ac:spMk id="24" creationId="{441B4A19-B012-DDC3-8278-25284A1A3A7F}"/>
          </ac:spMkLst>
        </pc:spChg>
      </pc:sldChg>
      <pc:sldChg chg="addSp delSp modSp mod">
        <pc:chgData name="상욱 이" userId="25c41c118c829273" providerId="LiveId" clId="{AE954E2E-430C-474E-8404-7833E45DA5EE}" dt="2024-11-28T09:28:09.880" v="48" actId="1076"/>
        <pc:sldMkLst>
          <pc:docMk/>
          <pc:sldMk cId="2913420112" sldId="652"/>
        </pc:sldMkLst>
        <pc:picChg chg="add mod">
          <ac:chgData name="상욱 이" userId="25c41c118c829273" providerId="LiveId" clId="{AE954E2E-430C-474E-8404-7833E45DA5EE}" dt="2024-11-28T09:27:07.195" v="43" actId="1076"/>
          <ac:picMkLst>
            <pc:docMk/>
            <pc:sldMk cId="2913420112" sldId="652"/>
            <ac:picMk id="3" creationId="{116A212C-D67F-7FE7-67E4-FB427E444801}"/>
          </ac:picMkLst>
        </pc:picChg>
        <pc:picChg chg="del">
          <ac:chgData name="상욱 이" userId="25c41c118c829273" providerId="LiveId" clId="{AE954E2E-430C-474E-8404-7833E45DA5EE}" dt="2024-11-28T09:27:49.675" v="44" actId="478"/>
          <ac:picMkLst>
            <pc:docMk/>
            <pc:sldMk cId="2913420112" sldId="652"/>
            <ac:picMk id="5" creationId="{8C6387D1-7131-3043-D3B9-F46985A782E1}"/>
          </ac:picMkLst>
        </pc:picChg>
        <pc:picChg chg="add mod">
          <ac:chgData name="상욱 이" userId="25c41c118c829273" providerId="LiveId" clId="{AE954E2E-430C-474E-8404-7833E45DA5EE}" dt="2024-11-28T09:28:09.880" v="48" actId="1076"/>
          <ac:picMkLst>
            <pc:docMk/>
            <pc:sldMk cId="2913420112" sldId="652"/>
            <ac:picMk id="6" creationId="{51D8BD68-0FA1-3E8D-D6C7-33700045B9F5}"/>
          </ac:picMkLst>
        </pc:picChg>
        <pc:picChg chg="del">
          <ac:chgData name="상욱 이" userId="25c41c118c829273" providerId="LiveId" clId="{AE954E2E-430C-474E-8404-7833E45DA5EE}" dt="2024-11-28T09:27:03.565" v="41" actId="478"/>
          <ac:picMkLst>
            <pc:docMk/>
            <pc:sldMk cId="2913420112" sldId="652"/>
            <ac:picMk id="1042" creationId="{8E36AC3A-194D-3165-1254-8A6CAF2E0834}"/>
          </ac:picMkLst>
        </pc:picChg>
      </pc:sldChg>
      <pc:sldChg chg="addSp delSp modSp add del mod ord">
        <pc:chgData name="상욱 이" userId="25c41c118c829273" providerId="LiveId" clId="{AE954E2E-430C-474E-8404-7833E45DA5EE}" dt="2024-12-01T04:20:00.148" v="9093" actId="47"/>
        <pc:sldMkLst>
          <pc:docMk/>
          <pc:sldMk cId="690875815" sldId="653"/>
        </pc:sldMkLst>
        <pc:spChg chg="add mod">
          <ac:chgData name="상욱 이" userId="25c41c118c829273" providerId="LiveId" clId="{AE954E2E-430C-474E-8404-7833E45DA5EE}" dt="2024-12-01T04:11:28.848" v="8008" actId="20577"/>
          <ac:spMkLst>
            <pc:docMk/>
            <pc:sldMk cId="690875815" sldId="653"/>
            <ac:spMk id="2" creationId="{1F2847A6-B1B9-E5C6-55DB-C50E0905F52B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7" creationId="{237DA379-F75B-399E-5314-849AACD76504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8" creationId="{EDE86578-506E-FF6F-FB00-BD296FE22D6A}"/>
          </ac:spMkLst>
        </pc:spChg>
        <pc:spChg chg="del">
          <ac:chgData name="상욱 이" userId="25c41c118c829273" providerId="LiveId" clId="{AE954E2E-430C-474E-8404-7833E45DA5EE}" dt="2024-12-01T03:33:11.926" v="3861" actId="478"/>
          <ac:spMkLst>
            <pc:docMk/>
            <pc:sldMk cId="690875815" sldId="653"/>
            <ac:spMk id="23" creationId="{F54A3BC5-C28D-0129-9BBA-A978A51FF2F1}"/>
          </ac:spMkLst>
        </pc:spChg>
        <pc:spChg chg="del mod">
          <ac:chgData name="상욱 이" userId="25c41c118c829273" providerId="LiveId" clId="{AE954E2E-430C-474E-8404-7833E45DA5EE}" dt="2024-12-01T03:33:20.836" v="3865" actId="478"/>
          <ac:spMkLst>
            <pc:docMk/>
            <pc:sldMk cId="690875815" sldId="653"/>
            <ac:spMk id="24" creationId="{6D16E58E-8082-5377-3BBF-BCFA10C37556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25" creationId="{26F83903-8872-8706-E3CF-6F6DCE58AFEE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26" creationId="{C529C289-F3F3-917A-63CD-E7F36F8A573F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27" creationId="{CB39AFFE-C2B1-F2BA-EF90-265C713F58C2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28" creationId="{153333DD-76FC-2798-14D4-E774ACBE27C6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29" creationId="{F8A20330-E09C-741C-3C9D-F69A25B6BD8A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30" creationId="{ECA0B9A9-5F23-0073-24FB-B8729D0CACED}"/>
          </ac:spMkLst>
        </pc:spChg>
        <pc:spChg chg="del">
          <ac:chgData name="상욱 이" userId="25c41c118c829273" providerId="LiveId" clId="{AE954E2E-430C-474E-8404-7833E45DA5EE}" dt="2024-12-01T03:33:17.486" v="3863" actId="478"/>
          <ac:spMkLst>
            <pc:docMk/>
            <pc:sldMk cId="690875815" sldId="653"/>
            <ac:spMk id="31" creationId="{AA3B2B48-3710-D3CC-A970-EF4675352DEA}"/>
          </ac:spMkLst>
        </pc:spChg>
        <pc:graphicFrameChg chg="del">
          <ac:chgData name="상욱 이" userId="25c41c118c829273" providerId="LiveId" clId="{AE954E2E-430C-474E-8404-7833E45DA5EE}" dt="2024-12-01T03:33:15.339" v="3862" actId="478"/>
          <ac:graphicFrameMkLst>
            <pc:docMk/>
            <pc:sldMk cId="690875815" sldId="653"/>
            <ac:graphicFrameMk id="21" creationId="{6798D8F8-41F8-03A1-8D94-9BA1A2E63DE8}"/>
          </ac:graphicFrameMkLst>
        </pc:graphicFrameChg>
      </pc:sldChg>
      <pc:sldChg chg="add del setBg">
        <pc:chgData name="상욱 이" userId="25c41c118c829273" providerId="LiveId" clId="{AE954E2E-430C-474E-8404-7833E45DA5EE}" dt="2024-12-01T03:33:05.306" v="3859"/>
        <pc:sldMkLst>
          <pc:docMk/>
          <pc:sldMk cId="2464040527" sldId="653"/>
        </pc:sldMkLst>
      </pc:sldChg>
      <pc:sldChg chg="addSp delSp modSp add mod">
        <pc:chgData name="상욱 이" userId="25c41c118c829273" providerId="LiveId" clId="{AE954E2E-430C-474E-8404-7833E45DA5EE}" dt="2024-12-01T04:40:53.592" v="10625"/>
        <pc:sldMkLst>
          <pc:docMk/>
          <pc:sldMk cId="3286288354" sldId="654"/>
        </pc:sldMkLst>
        <pc:spChg chg="mod">
          <ac:chgData name="상욱 이" userId="25c41c118c829273" providerId="LiveId" clId="{AE954E2E-430C-474E-8404-7833E45DA5EE}" dt="2024-12-01T04:40:53.592" v="10625"/>
          <ac:spMkLst>
            <pc:docMk/>
            <pc:sldMk cId="3286288354" sldId="654"/>
            <ac:spMk id="2" creationId="{B5667769-864F-7044-EFF1-D96F4FD40E2A}"/>
          </ac:spMkLst>
        </pc:spChg>
        <pc:spChg chg="mod">
          <ac:chgData name="상욱 이" userId="25c41c118c829273" providerId="LiveId" clId="{AE954E2E-430C-474E-8404-7833E45DA5EE}" dt="2024-12-01T04:07:01.942" v="7355" actId="20577"/>
          <ac:spMkLst>
            <pc:docMk/>
            <pc:sldMk cId="3286288354" sldId="654"/>
            <ac:spMk id="41" creationId="{50876EA2-78F9-A1F2-D619-065F9A892BCC}"/>
          </ac:spMkLst>
        </pc:spChg>
        <pc:graphicFrameChg chg="add mod modGraphic">
          <ac:chgData name="상욱 이" userId="25c41c118c829273" providerId="LiveId" clId="{AE954E2E-430C-474E-8404-7833E45DA5EE}" dt="2024-12-01T04:01:48.227" v="6994" actId="1038"/>
          <ac:graphicFrameMkLst>
            <pc:docMk/>
            <pc:sldMk cId="3286288354" sldId="654"/>
            <ac:graphicFrameMk id="4" creationId="{9BF0970A-3420-290E-71D3-701AE3D0675C}"/>
          </ac:graphicFrameMkLst>
        </pc:graphicFrameChg>
        <pc:picChg chg="del">
          <ac:chgData name="상욱 이" userId="25c41c118c829273" providerId="LiveId" clId="{AE954E2E-430C-474E-8404-7833E45DA5EE}" dt="2024-12-01T03:34:02.176" v="3871" actId="478"/>
          <ac:picMkLst>
            <pc:docMk/>
            <pc:sldMk cId="3286288354" sldId="654"/>
            <ac:picMk id="3" creationId="{9E1CF105-6D52-37A2-A965-027671F95F61}"/>
          </ac:picMkLst>
        </pc:picChg>
        <pc:picChg chg="del">
          <ac:chgData name="상욱 이" userId="25c41c118c829273" providerId="LiveId" clId="{AE954E2E-430C-474E-8404-7833E45DA5EE}" dt="2024-12-01T03:34:02.816" v="3872" actId="478"/>
          <ac:picMkLst>
            <pc:docMk/>
            <pc:sldMk cId="3286288354" sldId="654"/>
            <ac:picMk id="6" creationId="{2995D1F9-47D1-3E47-E2F8-C1CD8EF8AFED}"/>
          </ac:picMkLst>
        </pc:picChg>
      </pc:sldChg>
      <pc:sldChg chg="add del setBg">
        <pc:chgData name="상욱 이" userId="25c41c118c829273" providerId="LiveId" clId="{AE954E2E-430C-474E-8404-7833E45DA5EE}" dt="2024-12-01T03:33:56.777" v="3869"/>
        <pc:sldMkLst>
          <pc:docMk/>
          <pc:sldMk cId="3699718519" sldId="654"/>
        </pc:sldMkLst>
      </pc:sldChg>
      <pc:sldChg chg="add del setBg">
        <pc:chgData name="상욱 이" userId="25c41c118c829273" providerId="LiveId" clId="{AE954E2E-430C-474E-8404-7833E45DA5EE}" dt="2024-12-01T03:37:45.716" v="4008"/>
        <pc:sldMkLst>
          <pc:docMk/>
          <pc:sldMk cId="327753820" sldId="655"/>
        </pc:sldMkLst>
      </pc:sldChg>
      <pc:sldChg chg="modSp add mod ord">
        <pc:chgData name="상욱 이" userId="25c41c118c829273" providerId="LiveId" clId="{AE954E2E-430C-474E-8404-7833E45DA5EE}" dt="2024-12-01T03:50:17.697" v="5560" actId="255"/>
        <pc:sldMkLst>
          <pc:docMk/>
          <pc:sldMk cId="2822883283" sldId="655"/>
        </pc:sldMkLst>
        <pc:spChg chg="mod">
          <ac:chgData name="상욱 이" userId="25c41c118c829273" providerId="LiveId" clId="{AE954E2E-430C-474E-8404-7833E45DA5EE}" dt="2024-12-01T03:50:17.697" v="5560" actId="255"/>
          <ac:spMkLst>
            <pc:docMk/>
            <pc:sldMk cId="2822883283" sldId="655"/>
            <ac:spMk id="2" creationId="{EBC0E3A6-03E3-083A-6247-4DE38DEC1841}"/>
          </ac:spMkLst>
        </pc:spChg>
        <pc:spChg chg="mod">
          <ac:chgData name="상욱 이" userId="25c41c118c829273" providerId="LiveId" clId="{AE954E2E-430C-474E-8404-7833E45DA5EE}" dt="2024-12-01T03:37:54.819" v="4031" actId="20577"/>
          <ac:spMkLst>
            <pc:docMk/>
            <pc:sldMk cId="2822883283" sldId="655"/>
            <ac:spMk id="41" creationId="{E1C9D2BA-7867-3367-D683-1475664F2E76}"/>
          </ac:spMkLst>
        </pc:spChg>
      </pc:sldChg>
      <pc:sldChg chg="add del setBg">
        <pc:chgData name="상욱 이" userId="25c41c118c829273" providerId="LiveId" clId="{AE954E2E-430C-474E-8404-7833E45DA5EE}" dt="2024-12-01T03:59:26.717" v="6561"/>
        <pc:sldMkLst>
          <pc:docMk/>
          <pc:sldMk cId="924396608" sldId="656"/>
        </pc:sldMkLst>
      </pc:sldChg>
      <pc:sldChg chg="delSp modSp add mod">
        <pc:chgData name="상욱 이" userId="25c41c118c829273" providerId="LiveId" clId="{AE954E2E-430C-474E-8404-7833E45DA5EE}" dt="2024-12-01T04:10:44.608" v="8001" actId="20577"/>
        <pc:sldMkLst>
          <pc:docMk/>
          <pc:sldMk cId="4002757818" sldId="656"/>
        </pc:sldMkLst>
        <pc:spChg chg="mod">
          <ac:chgData name="상욱 이" userId="25c41c118c829273" providerId="LiveId" clId="{AE954E2E-430C-474E-8404-7833E45DA5EE}" dt="2024-12-01T04:10:44.608" v="8001" actId="20577"/>
          <ac:spMkLst>
            <pc:docMk/>
            <pc:sldMk cId="4002757818" sldId="656"/>
            <ac:spMk id="2" creationId="{E22CCD61-68F5-387C-54C7-38C377193CBD}"/>
          </ac:spMkLst>
        </pc:spChg>
        <pc:spChg chg="mod">
          <ac:chgData name="상욱 이" userId="25c41c118c829273" providerId="LiveId" clId="{AE954E2E-430C-474E-8404-7833E45DA5EE}" dt="2024-12-01T04:07:05.009" v="7362" actId="20577"/>
          <ac:spMkLst>
            <pc:docMk/>
            <pc:sldMk cId="4002757818" sldId="656"/>
            <ac:spMk id="41" creationId="{9785D217-35DA-3810-0CBA-AEA16563C2F8}"/>
          </ac:spMkLst>
        </pc:spChg>
        <pc:graphicFrameChg chg="del">
          <ac:chgData name="상욱 이" userId="25c41c118c829273" providerId="LiveId" clId="{AE954E2E-430C-474E-8404-7833E45DA5EE}" dt="2024-12-01T04:03:15.755" v="7129" actId="478"/>
          <ac:graphicFrameMkLst>
            <pc:docMk/>
            <pc:sldMk cId="4002757818" sldId="656"/>
            <ac:graphicFrameMk id="4" creationId="{F7ED4290-5E39-1829-4C72-C0ED1C0B097C}"/>
          </ac:graphicFrameMkLst>
        </pc:graphicFrameChg>
      </pc:sldChg>
      <pc:sldChg chg="add del setBg">
        <pc:chgData name="상욱 이" userId="25c41c118c829273" providerId="LiveId" clId="{AE954E2E-430C-474E-8404-7833E45DA5EE}" dt="2024-12-01T04:16:24.182" v="8498"/>
        <pc:sldMkLst>
          <pc:docMk/>
          <pc:sldMk cId="2343506079" sldId="657"/>
        </pc:sldMkLst>
      </pc:sldChg>
      <pc:sldChg chg="add del setBg">
        <pc:chgData name="상욱 이" userId="25c41c118c829273" providerId="LiveId" clId="{AE954E2E-430C-474E-8404-7833E45DA5EE}" dt="2024-12-01T04:16:43.309" v="8504"/>
        <pc:sldMkLst>
          <pc:docMk/>
          <pc:sldMk cId="3870893235" sldId="657"/>
        </pc:sldMkLst>
      </pc:sldChg>
      <pc:sldChg chg="modSp add del mod">
        <pc:chgData name="상욱 이" userId="25c41c118c829273" providerId="LiveId" clId="{AE954E2E-430C-474E-8404-7833E45DA5EE}" dt="2024-12-01T04:16:39.633" v="8502" actId="47"/>
        <pc:sldMkLst>
          <pc:docMk/>
          <pc:sldMk cId="4037192810" sldId="657"/>
        </pc:sldMkLst>
        <pc:spChg chg="mod">
          <ac:chgData name="상욱 이" userId="25c41c118c829273" providerId="LiveId" clId="{AE954E2E-430C-474E-8404-7833E45DA5EE}" dt="2024-12-01T04:16:32.998" v="8501" actId="1076"/>
          <ac:spMkLst>
            <pc:docMk/>
            <pc:sldMk cId="4037192810" sldId="657"/>
            <ac:spMk id="23" creationId="{4DCC47CA-7B55-D708-B85C-416B965638EA}"/>
          </ac:spMkLst>
        </pc:spChg>
      </pc:sldChg>
      <pc:sldChg chg="modSp add mod ord">
        <pc:chgData name="상욱 이" userId="25c41c118c829273" providerId="LiveId" clId="{AE954E2E-430C-474E-8404-7833E45DA5EE}" dt="2024-12-01T04:25:48.225" v="9910" actId="20577"/>
        <pc:sldMkLst>
          <pc:docMk/>
          <pc:sldMk cId="4178764452" sldId="657"/>
        </pc:sldMkLst>
        <pc:spChg chg="mod">
          <ac:chgData name="상욱 이" userId="25c41c118c829273" providerId="LiveId" clId="{AE954E2E-430C-474E-8404-7833E45DA5EE}" dt="2024-12-01T04:25:48.225" v="9910" actId="20577"/>
          <ac:spMkLst>
            <pc:docMk/>
            <pc:sldMk cId="4178764452" sldId="657"/>
            <ac:spMk id="2" creationId="{2DEF493A-8996-A688-ADCF-704D7295403C}"/>
          </ac:spMkLst>
        </pc:spChg>
        <pc:spChg chg="mod">
          <ac:chgData name="상욱 이" userId="25c41c118c829273" providerId="LiveId" clId="{AE954E2E-430C-474E-8404-7833E45DA5EE}" dt="2024-12-01T04:17:05.373" v="8565" actId="20577"/>
          <ac:spMkLst>
            <pc:docMk/>
            <pc:sldMk cId="4178764452" sldId="657"/>
            <ac:spMk id="41" creationId="{0160EC39-B0AE-F59C-6694-03EEB0F953ED}"/>
          </ac:spMkLst>
        </pc:spChg>
      </pc:sldChg>
      <pc:sldChg chg="modSp add del mod setBg">
        <pc:chgData name="상욱 이" userId="25c41c118c829273" providerId="LiveId" clId="{AE954E2E-430C-474E-8404-7833E45DA5EE}" dt="2024-12-01T04:22:40.373" v="9502" actId="2696"/>
        <pc:sldMkLst>
          <pc:docMk/>
          <pc:sldMk cId="3404894787" sldId="658"/>
        </pc:sldMkLst>
        <pc:spChg chg="mod">
          <ac:chgData name="상욱 이" userId="25c41c118c829273" providerId="LiveId" clId="{AE954E2E-430C-474E-8404-7833E45DA5EE}" dt="2024-12-01T04:20:31.103" v="9143" actId="20577"/>
          <ac:spMkLst>
            <pc:docMk/>
            <pc:sldMk cId="3404894787" sldId="658"/>
            <ac:spMk id="2" creationId="{CA7B065D-86E1-5DC9-13FA-A096D8717353}"/>
          </ac:spMkLst>
        </pc:spChg>
      </pc:sldChg>
      <pc:sldChg chg="modSp add mod ord">
        <pc:chgData name="상욱 이" userId="25c41c118c829273" providerId="LiveId" clId="{AE954E2E-430C-474E-8404-7833E45DA5EE}" dt="2024-12-01T04:28:18.680" v="10601" actId="14100"/>
        <pc:sldMkLst>
          <pc:docMk/>
          <pc:sldMk cId="3458423123" sldId="659"/>
        </pc:sldMkLst>
        <pc:spChg chg="mod">
          <ac:chgData name="상욱 이" userId="25c41c118c829273" providerId="LiveId" clId="{AE954E2E-430C-474E-8404-7833E45DA5EE}" dt="2024-12-01T04:28:18.680" v="10601" actId="14100"/>
          <ac:spMkLst>
            <pc:docMk/>
            <pc:sldMk cId="3458423123" sldId="659"/>
            <ac:spMk id="2" creationId="{7298A960-5015-DA09-C71D-8E0FEEC2754A}"/>
          </ac:spMkLst>
        </pc:spChg>
        <pc:spChg chg="mod">
          <ac:chgData name="상욱 이" userId="25c41c118c829273" providerId="LiveId" clId="{AE954E2E-430C-474E-8404-7833E45DA5EE}" dt="2024-12-01T04:22:53.420" v="9532" actId="20577"/>
          <ac:spMkLst>
            <pc:docMk/>
            <pc:sldMk cId="3458423123" sldId="659"/>
            <ac:spMk id="41" creationId="{D5803325-91F4-7F4E-3BA5-5A3F3B467843}"/>
          </ac:spMkLst>
        </pc:spChg>
      </pc:sldChg>
      <pc:sldChg chg="addSp delSp modSp add mod">
        <pc:chgData name="상욱 이" userId="25c41c118c829273" providerId="LiveId" clId="{AE954E2E-430C-474E-8404-7833E45DA5EE}" dt="2024-12-01T04:42:24.744" v="10640" actId="1076"/>
        <pc:sldMkLst>
          <pc:docMk/>
          <pc:sldMk cId="1817381780" sldId="660"/>
        </pc:sldMkLst>
        <pc:spChg chg="del">
          <ac:chgData name="상욱 이" userId="25c41c118c829273" providerId="LiveId" clId="{AE954E2E-430C-474E-8404-7833E45DA5EE}" dt="2024-12-01T04:41:25.799" v="10638" actId="478"/>
          <ac:spMkLst>
            <pc:docMk/>
            <pc:sldMk cId="1817381780" sldId="660"/>
            <ac:spMk id="2" creationId="{B9AD6ACB-03EB-B797-6438-1AF4A00AB882}"/>
          </ac:spMkLst>
        </pc:spChg>
        <pc:spChg chg="mod">
          <ac:chgData name="상욱 이" userId="25c41c118c829273" providerId="LiveId" clId="{AE954E2E-430C-474E-8404-7833E45DA5EE}" dt="2024-12-01T04:41:24.871" v="10637" actId="20577"/>
          <ac:spMkLst>
            <pc:docMk/>
            <pc:sldMk cId="1817381780" sldId="660"/>
            <ac:spMk id="41" creationId="{708C6861-6FFE-D7CE-79B6-55C5E7F22ECE}"/>
          </ac:spMkLst>
        </pc:spChg>
        <pc:picChg chg="add mod">
          <ac:chgData name="상욱 이" userId="25c41c118c829273" providerId="LiveId" clId="{AE954E2E-430C-474E-8404-7833E45DA5EE}" dt="2024-12-01T04:42:24.744" v="10640" actId="1076"/>
          <ac:picMkLst>
            <pc:docMk/>
            <pc:sldMk cId="1817381780" sldId="660"/>
            <ac:picMk id="4" creationId="{E5A9512A-B781-3C08-10E6-2DB0046A34A5}"/>
          </ac:picMkLst>
        </pc:pic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  <pc:picChg chg="del">
          <ac:chgData name="상욱 이" userId="25c41c118c829273" providerId="LiveId" clId="{878F61D8-B335-4EB8-A471-C86BCC952250}" dt="2024-11-14T20:29:41.806" v="0" actId="478"/>
          <ac:picMkLst>
            <pc:docMk/>
            <pc:sldMk cId="2913420112" sldId="652"/>
            <ac:picMk id="4" creationId="{1967370F-990F-27D1-68A3-4334F4A0E925}"/>
          </ac:picMkLst>
        </pc:picChg>
        <pc:picChg chg="add mod">
          <ac:chgData name="상욱 이" userId="25c41c118c829273" providerId="LiveId" clId="{878F61D8-B335-4EB8-A471-C86BCC952250}" dt="2024-11-14T20:29:46.270" v="3" actId="1076"/>
          <ac:picMkLst>
            <pc:docMk/>
            <pc:sldMk cId="2913420112" sldId="652"/>
            <ac:picMk id="5" creationId="{8C6387D1-7131-3043-D3B9-F46985A78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 dirty="0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E1A0C-3E99-8CFC-5CE8-2F0E5D65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EF493A-8996-A688-ADCF-704D7295403C}"/>
              </a:ext>
            </a:extLst>
          </p:cNvPr>
          <p:cNvSpPr/>
          <p:nvPr/>
        </p:nvSpPr>
        <p:spPr>
          <a:xfrm>
            <a:off x="353786" y="832757"/>
            <a:ext cx="11576957" cy="5551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tx1"/>
                </a:solidFill>
              </a:rPr>
              <a:t>reservation_available.py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예약 확정 된 예약을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 후 </a:t>
            </a:r>
            <a:r>
              <a:rPr lang="en-US" altLang="ko-KR" sz="1400" dirty="0">
                <a:solidFill>
                  <a:schemeClr val="tx1"/>
                </a:solidFill>
              </a:rPr>
              <a:t>~ 10</a:t>
            </a:r>
            <a:r>
              <a:rPr lang="ko-KR" altLang="en-US" sz="1400" dirty="0">
                <a:solidFill>
                  <a:schemeClr val="tx1"/>
                </a:solidFill>
              </a:rPr>
              <a:t>일 후 내역까지 모두 조회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수신 데이터 </a:t>
            </a:r>
            <a:r>
              <a:rPr lang="en-US" altLang="ko-KR" sz="1400" dirty="0">
                <a:solidFill>
                  <a:schemeClr val="tx1"/>
                </a:solidFill>
              </a:rPr>
              <a:t>()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List(</a:t>
            </a:r>
            <a:r>
              <a:rPr lang="ko-KR" altLang="en-US" sz="1400" dirty="0">
                <a:solidFill>
                  <a:schemeClr val="tx1"/>
                </a:solidFill>
              </a:rPr>
              <a:t>예약시작일자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예약종료일자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 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400" dirty="0">
                <a:solidFill>
                  <a:schemeClr val="tx1"/>
                </a:solidFill>
              </a:rPr>
              <a:t>reservation_new.py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입력한 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응시인원으로 유효성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정합성 확인 후 신규 예약을 등록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수신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 </a:t>
            </a:r>
            <a:r>
              <a:rPr lang="en-US" altLang="ko-KR" sz="1400" dirty="0">
                <a:solidFill>
                  <a:schemeClr val="tx1"/>
                </a:solidFill>
              </a:rPr>
              <a:t>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결과</a:t>
            </a:r>
            <a:r>
              <a:rPr lang="en-US" altLang="ko-KR" sz="1400" dirty="0">
                <a:solidFill>
                  <a:schemeClr val="tx1"/>
                </a:solidFill>
              </a:rPr>
              <a:t>message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60EC39-B0AE-F59C-6694-03EEB0F953ED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신규 예약 등록 </a:t>
            </a:r>
            <a:r>
              <a:rPr lang="en-US" altLang="ko-KR" sz="1400" dirty="0">
                <a:solidFill>
                  <a:prstClr val="white"/>
                </a:solidFill>
              </a:rPr>
              <a:t>Endpoint </a:t>
            </a:r>
            <a:r>
              <a:rPr lang="ko-KR" altLang="en-US" sz="1400" dirty="0">
                <a:solidFill>
                  <a:prstClr val="white"/>
                </a:solidFill>
              </a:rPr>
              <a:t>설명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D04F51-CC6C-448C-FC0B-6095C22F09B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4B323-86A9-03C8-9A1B-5EB8C4B8A27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예약 목록 </a:t>
            </a:r>
            <a:r>
              <a:rPr lang="ko-KR" altLang="en-US" dirty="0">
                <a:solidFill>
                  <a:schemeClr val="bg1"/>
                </a:solidFill>
              </a:rPr>
              <a:t>조회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4E3AFA-414E-FDC8-68F5-AC4DDE1E7C4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B51B42-8ED1-DDB7-022E-1FE1CB9C62CA}"/>
              </a:ext>
            </a:extLst>
          </p:cNvPr>
          <p:cNvSpPr/>
          <p:nvPr/>
        </p:nvSpPr>
        <p:spPr>
          <a:xfrm>
            <a:off x="1192166" y="2282802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예약 목록 조회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3ED0ED-51D5-D6A2-B6E4-07C55FF3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35173"/>
              </p:ext>
            </p:extLst>
          </p:nvPr>
        </p:nvGraphicFramePr>
        <p:xfrm>
          <a:off x="8357772" y="310242"/>
          <a:ext cx="3270445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본인 예약 내역 목록 조회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관리자는 전체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내역이 많을 경우 스크롤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 이면서 확정 이전 일 경우 수정 삭제 버튼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 이면서 확정 이후 일 경우 확정 여부 노출 및 응시인원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만명 이하 일 경우 추가 버튼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이면서 확정 이전 일 경우 수정 삭제 확정 버튼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ko-KR" altLang="en-US" sz="1000" dirty="0" err="1"/>
                        <a:t>이며네서</a:t>
                      </a:r>
                      <a:r>
                        <a:rPr lang="ko-KR" altLang="en-US" sz="1000" dirty="0"/>
                        <a:t> 확정 이후 일 경우 확정 여부 노출 및 응시인원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만명 이하 일 경우 추가 버튼 활성화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확정 취소 기능 생략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70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수정버튼을 </a:t>
                      </a:r>
                      <a:r>
                        <a:rPr lang="ko-KR" altLang="en-US" sz="1000" dirty="0" err="1"/>
                        <a:t>누를경우</a:t>
                      </a:r>
                      <a:r>
                        <a:rPr lang="ko-KR" altLang="en-US" sz="1000" dirty="0"/>
                        <a:t> 조회 된 데이터가 </a:t>
                      </a:r>
                      <a:r>
                        <a:rPr lang="en-US" altLang="ko-KR" sz="1000" dirty="0" err="1"/>
                        <a:t>InputBox</a:t>
                      </a:r>
                      <a:r>
                        <a:rPr lang="ko-KR" altLang="en-US" sz="1000" dirty="0"/>
                        <a:t>로 구성된 입력 창 노출 후 해당 창의 수정버튼을 눌러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62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 버튼을 눌러서 예약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6257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확정 버튼을 눌러서 예약 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5151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추가 버튼을 누르면 인원 입력 창 노출 후 해당 창의 추가버튼을 눌러 추가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만명 </a:t>
                      </a:r>
                      <a:r>
                        <a:rPr lang="ko-KR" altLang="en-US" sz="1000" dirty="0" err="1"/>
                        <a:t>이상될</a:t>
                      </a:r>
                      <a:r>
                        <a:rPr lang="ko-KR" altLang="en-US" sz="1000" dirty="0"/>
                        <a:t> 경우 오류 반환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740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149A15-CD41-EFD1-5068-52971B02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60782"/>
              </p:ext>
            </p:extLst>
          </p:nvPr>
        </p:nvGraphicFramePr>
        <p:xfrm>
          <a:off x="1090102" y="3033409"/>
          <a:ext cx="5489576" cy="218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76328903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712935043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995841358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27250076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5831915"/>
                    </a:ext>
                  </a:extLst>
                </a:gridCol>
              </a:tblGrid>
              <a:tr h="479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시험시작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시험종료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응시인원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236220"/>
                  </a:ext>
                </a:extLst>
              </a:tr>
              <a:tr h="56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프로그래머스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2024/11/28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15:00:00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2024/11/28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17:00:00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10000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04900"/>
                  </a:ext>
                </a:extLst>
              </a:tr>
              <a:tr h="56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테슬라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2024/11/29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17:00:00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2024/11/29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19:00:00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50000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650267"/>
                  </a:ext>
                </a:extLst>
              </a:tr>
              <a:tr h="56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애플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2024/11/15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08:00:00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2024/11/15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10:00:00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95243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013F1-C813-CB30-EAC7-FD022FACA714}"/>
              </a:ext>
            </a:extLst>
          </p:cNvPr>
          <p:cNvSpPr/>
          <p:nvPr/>
        </p:nvSpPr>
        <p:spPr>
          <a:xfrm>
            <a:off x="6329726" y="3543915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수정 </a:t>
            </a:r>
            <a:endParaRPr lang="en-US" altLang="ko-KR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F231E0-6A3A-228A-CC8D-F769620F39C6}"/>
              </a:ext>
            </a:extLst>
          </p:cNvPr>
          <p:cNvSpPr/>
          <p:nvPr/>
        </p:nvSpPr>
        <p:spPr>
          <a:xfrm>
            <a:off x="6726197" y="3543915"/>
            <a:ext cx="309118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삭제 </a:t>
            </a:r>
            <a:endParaRPr lang="en-US" altLang="ko-KR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094A03-BC5E-F062-1344-C9B93384334F}"/>
              </a:ext>
            </a:extLst>
          </p:cNvPr>
          <p:cNvSpPr/>
          <p:nvPr/>
        </p:nvSpPr>
        <p:spPr>
          <a:xfrm>
            <a:off x="7113506" y="3551256"/>
            <a:ext cx="309116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확정 </a:t>
            </a:r>
            <a:endParaRPr lang="en-US" altLang="ko-KR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93C5C5-3F3D-8C33-CDB3-5E591791B59B}"/>
              </a:ext>
            </a:extLst>
          </p:cNvPr>
          <p:cNvSpPr/>
          <p:nvPr/>
        </p:nvSpPr>
        <p:spPr>
          <a:xfrm>
            <a:off x="6318176" y="4107538"/>
            <a:ext cx="32066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수정 </a:t>
            </a:r>
            <a:endParaRPr lang="en-US" altLang="ko-KR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BACA9C-7AD1-6A4C-45BE-37921C1E9E6F}"/>
              </a:ext>
            </a:extLst>
          </p:cNvPr>
          <p:cNvSpPr/>
          <p:nvPr/>
        </p:nvSpPr>
        <p:spPr>
          <a:xfrm>
            <a:off x="6698543" y="4085930"/>
            <a:ext cx="309118" cy="52424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삭제 </a:t>
            </a:r>
            <a:endParaRPr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70E0F-D824-4B7C-71A0-50BA3CAD1368}"/>
              </a:ext>
            </a:extLst>
          </p:cNvPr>
          <p:cNvSpPr/>
          <p:nvPr/>
        </p:nvSpPr>
        <p:spPr>
          <a:xfrm>
            <a:off x="7113505" y="4107538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확정 </a:t>
            </a:r>
            <a:endParaRPr lang="en-US" altLang="ko-KR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0C6E2F-E5A7-4082-1849-9C23D78AF960}"/>
              </a:ext>
            </a:extLst>
          </p:cNvPr>
          <p:cNvSpPr/>
          <p:nvPr/>
        </p:nvSpPr>
        <p:spPr>
          <a:xfrm>
            <a:off x="7514828" y="3538995"/>
            <a:ext cx="286279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추가 </a:t>
            </a:r>
            <a:endParaRPr lang="en-US" altLang="ko-KR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BF2E3D-C721-7F69-4293-EDCA9A51B1C3}"/>
              </a:ext>
            </a:extLst>
          </p:cNvPr>
          <p:cNvSpPr/>
          <p:nvPr/>
        </p:nvSpPr>
        <p:spPr>
          <a:xfrm>
            <a:off x="7494761" y="4112867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추가 </a:t>
            </a:r>
            <a:endParaRPr lang="en-US" altLang="ko-KR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D34CDE-6F02-6BA2-9F90-B9C01F4927F2}"/>
              </a:ext>
            </a:extLst>
          </p:cNvPr>
          <p:cNvSpPr/>
          <p:nvPr/>
        </p:nvSpPr>
        <p:spPr>
          <a:xfrm>
            <a:off x="6318176" y="4703296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수정 </a:t>
            </a:r>
            <a:endParaRPr lang="en-US" altLang="ko-KR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7DE608-FAB6-33C7-BF66-B0EB9E812030}"/>
              </a:ext>
            </a:extLst>
          </p:cNvPr>
          <p:cNvSpPr/>
          <p:nvPr/>
        </p:nvSpPr>
        <p:spPr>
          <a:xfrm>
            <a:off x="6686216" y="4703296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삭제 </a:t>
            </a:r>
            <a:endParaRPr lang="en-US" altLang="ko-KR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E8F7A1-FB31-0936-21E8-EC508516CB4F}"/>
              </a:ext>
            </a:extLst>
          </p:cNvPr>
          <p:cNvSpPr/>
          <p:nvPr/>
        </p:nvSpPr>
        <p:spPr>
          <a:xfrm>
            <a:off x="7079925" y="4703296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확정 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DB089-B17E-01E8-D1C1-DE55A7B68835}"/>
              </a:ext>
            </a:extLst>
          </p:cNvPr>
          <p:cNvSpPr/>
          <p:nvPr/>
        </p:nvSpPr>
        <p:spPr>
          <a:xfrm>
            <a:off x="7491990" y="4724872"/>
            <a:ext cx="309117" cy="43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/>
              <a:t>추가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24B4A-B0E4-CAFD-436D-DE866A6AB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98A960-5015-DA09-C71D-8E0FEEC2754A}"/>
              </a:ext>
            </a:extLst>
          </p:cNvPr>
          <p:cNvSpPr/>
          <p:nvPr/>
        </p:nvSpPr>
        <p:spPr>
          <a:xfrm>
            <a:off x="359228" y="607184"/>
            <a:ext cx="11576957" cy="6136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tx1"/>
                </a:solidFill>
              </a:rPr>
              <a:t>reservation_list.py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사용자 </a:t>
            </a:r>
            <a:r>
              <a:rPr lang="en-US" altLang="ko-KR" sz="1400" dirty="0">
                <a:solidFill>
                  <a:schemeClr val="tx1"/>
                </a:solidFill>
              </a:rPr>
              <a:t>ID </a:t>
            </a:r>
            <a:r>
              <a:rPr lang="ko-KR" altLang="en-US" sz="1400" dirty="0">
                <a:solidFill>
                  <a:schemeClr val="tx1"/>
                </a:solidFill>
              </a:rPr>
              <a:t>기준으로 예약한 목록을 조회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수신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사용자 </a:t>
            </a:r>
            <a:r>
              <a:rPr lang="en-US" altLang="ko-KR" sz="1400" dirty="0">
                <a:solidFill>
                  <a:schemeClr val="tx1"/>
                </a:solidFill>
              </a:rPr>
              <a:t>ID 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List(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예약시작일자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예약종료일자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예약 상태 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400" dirty="0">
                <a:solidFill>
                  <a:schemeClr val="tx1"/>
                </a:solidFill>
              </a:rPr>
              <a:t>reservation_modify.py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입력한 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응시인원으로 유효성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정합성 확인 후 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를 기준으로 예약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수신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예약 </a:t>
            </a:r>
            <a:r>
              <a:rPr lang="en-US" altLang="ko-KR" sz="1400" dirty="0">
                <a:solidFill>
                  <a:schemeClr val="tx1"/>
                </a:solidFill>
              </a:rPr>
              <a:t>ID, 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 </a:t>
            </a:r>
            <a:r>
              <a:rPr lang="en-US" altLang="ko-KR" sz="1400" dirty="0">
                <a:solidFill>
                  <a:schemeClr val="tx1"/>
                </a:solidFill>
              </a:rPr>
              <a:t>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결과</a:t>
            </a:r>
            <a:r>
              <a:rPr lang="en-US" altLang="ko-KR" sz="1400" dirty="0">
                <a:solidFill>
                  <a:schemeClr val="tx1"/>
                </a:solidFill>
              </a:rPr>
              <a:t>message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  reservation_delete.py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를 기준으로 예약 삭제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수신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예약 </a:t>
            </a:r>
            <a:r>
              <a:rPr lang="en-US" altLang="ko-KR" sz="1400" dirty="0">
                <a:solidFill>
                  <a:schemeClr val="tx1"/>
                </a:solidFill>
              </a:rPr>
              <a:t>ID 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결과</a:t>
            </a:r>
            <a:r>
              <a:rPr lang="en-US" altLang="ko-KR" sz="1400" dirty="0">
                <a:solidFill>
                  <a:schemeClr val="tx1"/>
                </a:solidFill>
              </a:rPr>
              <a:t>message 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4. reservation_confirm.py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를 기준으로 응시인원 확인 후 예약 확정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수신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예약 </a:t>
            </a:r>
            <a:r>
              <a:rPr lang="en-US" altLang="ko-KR" sz="1400" dirty="0">
                <a:solidFill>
                  <a:schemeClr val="tx1"/>
                </a:solidFill>
              </a:rPr>
              <a:t>ID 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결과</a:t>
            </a:r>
            <a:r>
              <a:rPr lang="en-US" altLang="ko-KR" sz="1400" dirty="0">
                <a:solidFill>
                  <a:schemeClr val="tx1"/>
                </a:solidFill>
              </a:rPr>
              <a:t>message 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5. reservation_app.py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입력한 추가 응시인원으로 유효성 정합성 확인 후 예약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를 기준으로 예약 응시 인원추가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수신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예약 </a:t>
            </a:r>
            <a:r>
              <a:rPr lang="en-US" altLang="ko-KR" sz="1400" dirty="0">
                <a:solidFill>
                  <a:schemeClr val="tx1"/>
                </a:solidFill>
              </a:rPr>
              <a:t>ID, </a:t>
            </a:r>
            <a:r>
              <a:rPr lang="ko-KR" altLang="en-US" sz="1400" dirty="0" err="1">
                <a:solidFill>
                  <a:schemeClr val="tx1"/>
                </a:solidFill>
              </a:rPr>
              <a:t>추가응시인원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) , </a:t>
            </a:r>
            <a:r>
              <a:rPr lang="ko-KR" altLang="en-US" sz="1400" dirty="0">
                <a:solidFill>
                  <a:schemeClr val="tx1"/>
                </a:solidFill>
              </a:rPr>
              <a:t>송신 데이터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결과</a:t>
            </a:r>
            <a:r>
              <a:rPr lang="en-US" altLang="ko-KR" sz="1400" dirty="0">
                <a:solidFill>
                  <a:schemeClr val="tx1"/>
                </a:solidFill>
              </a:rPr>
              <a:t>message 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803325-91F4-7F4E-3BA5-5A3F3B467843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예약 목록 조회 </a:t>
            </a:r>
            <a:r>
              <a:rPr lang="en-US" altLang="ko-KR" sz="1400" dirty="0">
                <a:solidFill>
                  <a:prstClr val="white"/>
                </a:solidFill>
              </a:rPr>
              <a:t>Endpoint </a:t>
            </a:r>
            <a:r>
              <a:rPr lang="ko-KR" altLang="en-US" sz="1400" dirty="0">
                <a:solidFill>
                  <a:prstClr val="white"/>
                </a:solidFill>
              </a:rPr>
              <a:t>설명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E7E00-6A9E-6EA8-8903-0E305D37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8C6861-6FFE-D7CE-79B6-55C5E7F22ECE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관계도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9512A-B781-3C08-10E6-2DB0046A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1" y="823976"/>
            <a:ext cx="71532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672734" y="1384417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">
            <a:extLst>
              <a:ext uri="{FF2B5EF4-FFF2-40B4-BE49-F238E27FC236}">
                <a16:creationId xmlns:a16="http://schemas.microsoft.com/office/drawing/2014/main" id="{FF3FE353-C839-B0E5-AC3D-81C21995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9495" r="8651" b="29356"/>
          <a:stretch/>
        </p:blipFill>
        <p:spPr bwMode="auto">
          <a:xfrm>
            <a:off x="3029856" y="1667481"/>
            <a:ext cx="3693885" cy="11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FastAPI로 머신러닝 모델 배포하기 (1)">
            <a:extLst>
              <a:ext uri="{FF2B5EF4-FFF2-40B4-BE49-F238E27FC236}">
                <a16:creationId xmlns:a16="http://schemas.microsoft.com/office/drawing/2014/main" id="{29EDCAFB-5609-ECD2-E7FD-7F225F805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21200" r="11342" b="45815"/>
          <a:stretch/>
        </p:blipFill>
        <p:spPr bwMode="auto">
          <a:xfrm>
            <a:off x="2888343" y="3285233"/>
            <a:ext cx="4143828" cy="10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Why Choose PostgreSQL Database">
            <a:extLst>
              <a:ext uri="{FF2B5EF4-FFF2-40B4-BE49-F238E27FC236}">
                <a16:creationId xmlns:a16="http://schemas.microsoft.com/office/drawing/2014/main" id="{8474FE0C-343C-20AA-E03C-C234F9E4B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14940" r="33094" b="17272"/>
          <a:stretch/>
        </p:blipFill>
        <p:spPr bwMode="auto">
          <a:xfrm>
            <a:off x="8146159" y="3336354"/>
            <a:ext cx="2143193" cy="2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] SQLAlchemy">
            <a:extLst>
              <a:ext uri="{FF2B5EF4-FFF2-40B4-BE49-F238E27FC236}">
                <a16:creationId xmlns:a16="http://schemas.microsoft.com/office/drawing/2014/main" id="{CA514B6C-0AD3-CF02-A346-45690AD1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12502"/>
            <a:ext cx="2853418" cy="14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3" name="Picture 8" descr="Why Choose PostgreSQL Database">
            <a:extLst>
              <a:ext uri="{FF2B5EF4-FFF2-40B4-BE49-F238E27FC236}">
                <a16:creationId xmlns:a16="http://schemas.microsoft.com/office/drawing/2014/main" id="{116A212C-D67F-7FE7-67E4-FB427E444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14940" r="33094" b="17272"/>
          <a:stretch/>
        </p:blipFill>
        <p:spPr bwMode="auto">
          <a:xfrm>
            <a:off x="2568885" y="3555883"/>
            <a:ext cx="2143193" cy="2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8BD68-0FA1-3E8D-D6C7-33700045B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5" y="2079288"/>
            <a:ext cx="5253460" cy="37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5C50E-C871-85F1-7427-BF801CB6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C0E3A6-03E3-083A-6247-4DE38DEC1841}"/>
              </a:ext>
            </a:extLst>
          </p:cNvPr>
          <p:cNvSpPr/>
          <p:nvPr/>
        </p:nvSpPr>
        <p:spPr>
          <a:xfrm>
            <a:off x="353786" y="832758"/>
            <a:ext cx="10920571" cy="542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관리자 권한 관련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관리자는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"999"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로 해서 권한 기능 생략해서 개발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(id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"999"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 전체 조회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확정 취소 기능 생략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확정된 예약은 취소할 수 없고 관리자만 수정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삭제가 가능하도록 개발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추가기능은 동일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신규예약시 보여주는 예약 가능 일자 기간 최대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일후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예약까지 보여주도록 개발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- 3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 전부터 신청이 가능하므로 기준을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일후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~10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일후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까지 예약 정보만 보여주도록 개발</a:t>
            </a:r>
          </a:p>
          <a:p>
            <a:pPr>
              <a:lnSpc>
                <a:spcPts val="1425"/>
              </a:lnSpc>
            </a:pPr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C9D2BA-7867-3367-D683-1475664F2E76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고려사항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3D8C0-966C-9696-3381-26BC3B57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667769-864F-7044-EFF1-D96F4FD40E2A}"/>
              </a:ext>
            </a:extLst>
          </p:cNvPr>
          <p:cNvSpPr/>
          <p:nvPr/>
        </p:nvSpPr>
        <p:spPr>
          <a:xfrm>
            <a:off x="375557" y="670827"/>
            <a:ext cx="11576957" cy="591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신규 예약 </a:t>
            </a:r>
            <a:r>
              <a:rPr lang="en-US" altLang="ko-KR" sz="1400" dirty="0">
                <a:solidFill>
                  <a:schemeClr val="tx1"/>
                </a:solidFill>
              </a:rPr>
              <a:t>API (</a:t>
            </a:r>
            <a:r>
              <a:rPr lang="ko-KR" altLang="en-US" sz="1400" dirty="0">
                <a:solidFill>
                  <a:schemeClr val="tx1"/>
                </a:solidFill>
              </a:rPr>
              <a:t>기존 예약 내역 조회</a:t>
            </a:r>
            <a:r>
              <a:rPr lang="en-US" altLang="ko-KR" sz="1400" dirty="0">
                <a:solidFill>
                  <a:schemeClr val="tx1"/>
                </a:solidFill>
              </a:rPr>
              <a:t>) – </a:t>
            </a:r>
            <a:r>
              <a:rPr lang="ko-KR" altLang="en-US" sz="1400" dirty="0">
                <a:solidFill>
                  <a:schemeClr val="tx1"/>
                </a:solidFill>
              </a:rPr>
              <a:t>관리자는 제외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1-1. </a:t>
            </a:r>
            <a:r>
              <a:rPr lang="ko-KR" altLang="en-US" sz="1400" dirty="0">
                <a:solidFill>
                  <a:schemeClr val="tx1"/>
                </a:solidFill>
              </a:rPr>
              <a:t>신규 예약 메뉴 </a:t>
            </a:r>
            <a:r>
              <a:rPr lang="ko-KR" altLang="en-US" sz="1400" dirty="0" err="1">
                <a:solidFill>
                  <a:schemeClr val="tx1"/>
                </a:solidFill>
              </a:rPr>
              <a:t>진입시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 후 부터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일 후 까지 확정 된 예약 내역을 가져와 예약 가능 날짜를 확인할 수 있도록 노출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예약 등록 시 예약 불가능한 일자 및 응시가능 인원 제한을 추가로 알 수 있음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1-2. 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시험시작일자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응시인원을 입력한 후 예약하기 버튼을 눌러 예약 등록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시험명은 문자열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 시작일자 및 종료일자는 </a:t>
            </a:r>
            <a:r>
              <a:rPr lang="en-US" altLang="ko-KR" sz="14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yyyMMdd</a:t>
            </a:r>
            <a:r>
              <a:rPr lang="en-US" altLang="ko-KR" sz="14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4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hhmmss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응시인원은 숫자만 입력 가능하도록 설정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1-3. </a:t>
            </a:r>
            <a:r>
              <a:rPr lang="ko-KR" altLang="en-US" sz="1400" dirty="0">
                <a:solidFill>
                  <a:schemeClr val="tx1"/>
                </a:solidFill>
              </a:rPr>
              <a:t>시험 시작일자가 종료일자 보다 늦을 경우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시작일자 기준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 err="1">
                <a:solidFill>
                  <a:schemeClr val="tx1"/>
                </a:solidFill>
              </a:rPr>
              <a:t>일전까지만</a:t>
            </a:r>
            <a:r>
              <a:rPr lang="ko-KR" altLang="en-US" sz="1400" dirty="0">
                <a:solidFill>
                  <a:schemeClr val="tx1"/>
                </a:solidFill>
              </a:rPr>
              <a:t> 예약 가능하도록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응시인원은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이하인지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시간대 사이에 확정된 내역을 확인하고 등록인원과 도합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이하인지 체크 하여 예약 등록 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예약 상태는 예약 대기로 등록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solidFill>
                  <a:schemeClr val="tx1"/>
                </a:solidFill>
              </a:rPr>
              <a:t>예약 목록 조회</a:t>
            </a:r>
            <a:r>
              <a:rPr lang="en-US" altLang="ko-KR" sz="1400" dirty="0">
                <a:solidFill>
                  <a:schemeClr val="tx1"/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1-1. </a:t>
            </a:r>
            <a:r>
              <a:rPr lang="ko-KR" altLang="en-US" sz="1400" dirty="0">
                <a:solidFill>
                  <a:schemeClr val="tx1"/>
                </a:solidFill>
              </a:rPr>
              <a:t>예약 조회 메뉴 </a:t>
            </a:r>
            <a:r>
              <a:rPr lang="ko-KR" altLang="en-US" sz="1400" dirty="0" err="1">
                <a:solidFill>
                  <a:schemeClr val="tx1"/>
                </a:solidFill>
              </a:rPr>
              <a:t>진입시</a:t>
            </a:r>
            <a:r>
              <a:rPr lang="ko-KR" altLang="en-US" sz="1400" dirty="0">
                <a:solidFill>
                  <a:schemeClr val="tx1"/>
                </a:solidFill>
              </a:rPr>
              <a:t> 진입한 사용자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기준으로 예약된 목록을 가져와 노출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  (</a:t>
            </a:r>
            <a:r>
              <a:rPr lang="ko-KR" altLang="en-US" sz="1400" dirty="0">
                <a:solidFill>
                  <a:schemeClr val="tx1"/>
                </a:solidFill>
              </a:rPr>
              <a:t>관리자 일 경우 전체 조회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1-2. </a:t>
            </a:r>
            <a:r>
              <a:rPr lang="ko-KR" altLang="en-US" sz="1400" dirty="0">
                <a:solidFill>
                  <a:schemeClr val="tx1"/>
                </a:solidFill>
              </a:rPr>
              <a:t>예약 상태에 따라 노출되는 버튼이 다르게 설정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오른쪽 표에 정리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  </a:t>
            </a:r>
            <a:r>
              <a:rPr lang="ko-KR" altLang="en-US" sz="1400" dirty="0">
                <a:solidFill>
                  <a:schemeClr val="tx1"/>
                </a:solidFill>
              </a:rPr>
              <a:t>예약 수정 </a:t>
            </a:r>
            <a:r>
              <a:rPr lang="en-US" altLang="ko-KR" sz="1400" dirty="0">
                <a:solidFill>
                  <a:schemeClr val="tx1"/>
                </a:solidFill>
              </a:rPr>
              <a:t>API – </a:t>
            </a:r>
            <a:r>
              <a:rPr lang="ko-KR" altLang="en-US" sz="1400" dirty="0">
                <a:solidFill>
                  <a:schemeClr val="tx1"/>
                </a:solidFill>
              </a:rPr>
              <a:t>관리자는 확정된 내역도 수정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1-1. </a:t>
            </a:r>
            <a:r>
              <a:rPr lang="ko-KR" altLang="en-US" sz="1400" dirty="0">
                <a:solidFill>
                  <a:schemeClr val="tx1"/>
                </a:solidFill>
              </a:rPr>
              <a:t>수정 버튼 클릭 후 </a:t>
            </a:r>
            <a:r>
              <a:rPr lang="ko-KR" altLang="en-US" sz="1400" dirty="0" err="1">
                <a:solidFill>
                  <a:schemeClr val="tx1"/>
                </a:solidFill>
              </a:rPr>
              <a:t>시험명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 시작 및 종료일자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응시인원을 입력하고 예약 수정완료 버튼 클릭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시험명은 문자열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시험 시작일자 및 종료일자는 </a:t>
            </a:r>
            <a:r>
              <a:rPr lang="en-US" altLang="ko-KR" sz="14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yyyMMdd</a:t>
            </a:r>
            <a:r>
              <a:rPr lang="en-US" altLang="ko-KR" sz="14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4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hhmmss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응시인원은 숫자만 입력 가능하도록 설정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1-2. </a:t>
            </a:r>
            <a:r>
              <a:rPr lang="ko-KR" altLang="en-US" sz="1400" dirty="0">
                <a:solidFill>
                  <a:schemeClr val="tx1"/>
                </a:solidFill>
              </a:rPr>
              <a:t>시험 시작일자가 종료일자 보다 늦을 경우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현재일자 기준 시험 시작일자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 err="1">
                <a:solidFill>
                  <a:schemeClr val="tx1"/>
                </a:solidFill>
              </a:rPr>
              <a:t>일전까지만</a:t>
            </a:r>
            <a:r>
              <a:rPr lang="ko-KR" altLang="en-US" sz="1400" dirty="0">
                <a:solidFill>
                  <a:schemeClr val="tx1"/>
                </a:solidFill>
              </a:rPr>
              <a:t> 예약 가능하도록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응시인원은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이하인지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시간대 사이에 확정된 내역을 확인하고 등록인원과 도합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이하인지 체크 하여 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기준으로 예약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876EA2-78F9-A1F2-D619-065F9A892BCC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</a:t>
            </a:r>
            <a:r>
              <a:rPr lang="en-US" altLang="ko-KR" sz="1400" dirty="0">
                <a:solidFill>
                  <a:prstClr val="white"/>
                </a:solidFill>
              </a:rPr>
              <a:t>API </a:t>
            </a:r>
            <a:r>
              <a:rPr lang="ko-KR" altLang="en-US" sz="1400" dirty="0">
                <a:solidFill>
                  <a:prstClr val="white"/>
                </a:solidFill>
              </a:rPr>
              <a:t>설명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F0970A-3420-290E-71D3-701AE3D06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13722"/>
              </p:ext>
            </p:extLst>
          </p:nvPr>
        </p:nvGraphicFramePr>
        <p:xfrm>
          <a:off x="7315201" y="3429000"/>
          <a:ext cx="4439556" cy="149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52">
                  <a:extLst>
                    <a:ext uri="{9D8B030D-6E8A-4147-A177-3AD203B41FA5}">
                      <a16:colId xmlns:a16="http://schemas.microsoft.com/office/drawing/2014/main" val="3998484205"/>
                    </a:ext>
                  </a:extLst>
                </a:gridCol>
                <a:gridCol w="1479852">
                  <a:extLst>
                    <a:ext uri="{9D8B030D-6E8A-4147-A177-3AD203B41FA5}">
                      <a16:colId xmlns:a16="http://schemas.microsoft.com/office/drawing/2014/main" val="1179310924"/>
                    </a:ext>
                  </a:extLst>
                </a:gridCol>
                <a:gridCol w="1479852">
                  <a:extLst>
                    <a:ext uri="{9D8B030D-6E8A-4147-A177-3AD203B41FA5}">
                      <a16:colId xmlns:a16="http://schemas.microsoft.com/office/drawing/2014/main" val="1042306931"/>
                    </a:ext>
                  </a:extLst>
                </a:gridCol>
              </a:tblGrid>
              <a:tr h="37250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관리자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34773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예약 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수정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삭제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확정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수정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29493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예약 확정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수정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삭제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추가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7953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예약 취소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미노출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미노출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8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827CC-0D3A-8C84-9DA9-490C0268C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CD61-68F5-387C-54C7-38C377193CBD}"/>
              </a:ext>
            </a:extLst>
          </p:cNvPr>
          <p:cNvSpPr/>
          <p:nvPr/>
        </p:nvSpPr>
        <p:spPr>
          <a:xfrm>
            <a:off x="353786" y="832757"/>
            <a:ext cx="11576957" cy="5551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예약 삭제 </a:t>
            </a:r>
            <a:r>
              <a:rPr lang="en-US" altLang="ko-KR" sz="1400" dirty="0">
                <a:solidFill>
                  <a:schemeClr val="tx1"/>
                </a:solidFill>
              </a:rPr>
              <a:t>API – </a:t>
            </a:r>
            <a:r>
              <a:rPr lang="ko-KR" altLang="en-US" sz="1400" dirty="0">
                <a:solidFill>
                  <a:schemeClr val="tx1"/>
                </a:solidFill>
              </a:rPr>
              <a:t>관리자는 확정된 내역도 삭제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1-1. </a:t>
            </a:r>
            <a:r>
              <a:rPr lang="ko-KR" altLang="en-US" sz="1400" dirty="0">
                <a:solidFill>
                  <a:schemeClr val="tx1"/>
                </a:solidFill>
              </a:rPr>
              <a:t>삭제 버튼을 눌러 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기준으로 예약된 예약 상태를 예약 취소로 변경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solidFill>
                  <a:schemeClr val="tx1"/>
                </a:solidFill>
              </a:rPr>
              <a:t>예약 확정</a:t>
            </a:r>
            <a:r>
              <a:rPr lang="en-US" altLang="ko-KR" sz="1400" dirty="0">
                <a:solidFill>
                  <a:schemeClr val="tx1"/>
                </a:solidFill>
              </a:rPr>
              <a:t>API – </a:t>
            </a:r>
            <a:r>
              <a:rPr lang="ko-KR" altLang="en-US" sz="1400" dirty="0">
                <a:solidFill>
                  <a:schemeClr val="tx1"/>
                </a:solidFill>
              </a:rPr>
              <a:t>고객 제외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1-1. </a:t>
            </a:r>
            <a:r>
              <a:rPr lang="ko-KR" altLang="en-US" sz="1400" dirty="0">
                <a:solidFill>
                  <a:schemeClr val="tx1"/>
                </a:solidFill>
              </a:rPr>
              <a:t>확정 버튼을 눌러 예약 확정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1-2. </a:t>
            </a:r>
            <a:r>
              <a:rPr lang="ko-KR" altLang="en-US" sz="1400" dirty="0">
                <a:solidFill>
                  <a:schemeClr val="tx1"/>
                </a:solidFill>
              </a:rPr>
              <a:t>해당 시간대 예약된 응시인원이 확정한 예약한 응시인원과 도합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 인지 확인 후 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기준으로 예약 확정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  </a:t>
            </a:r>
            <a:r>
              <a:rPr lang="ko-KR" altLang="en-US" sz="1400" dirty="0">
                <a:solidFill>
                  <a:schemeClr val="tx1"/>
                </a:solidFill>
              </a:rPr>
              <a:t>예약 추가 </a:t>
            </a:r>
            <a:r>
              <a:rPr lang="en-US" altLang="ko-KR" sz="1400" dirty="0">
                <a:solidFill>
                  <a:schemeClr val="tx1"/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1-1. </a:t>
            </a:r>
            <a:r>
              <a:rPr lang="ko-KR" altLang="en-US" sz="1400" dirty="0">
                <a:solidFill>
                  <a:schemeClr val="tx1"/>
                </a:solidFill>
              </a:rPr>
              <a:t>추가 버튼을 눌러 추가 응시인원을 입력하고 추가 완료 버튼을 눌러 응시인원 추가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응시인원은 숫자만 입력 가능하도록 설정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1-2. </a:t>
            </a:r>
            <a:r>
              <a:rPr lang="ko-KR" altLang="en-US" sz="1400" dirty="0">
                <a:solidFill>
                  <a:schemeClr val="tx1"/>
                </a:solidFill>
              </a:rPr>
              <a:t>응시인원은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이하인지 체크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시간대 사이에 확정된 내역을 확인하고 추가인원과 도합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만명 이하인지 체크 하여 예약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기준으로 응시인원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85D217-35DA-3810-0CBA-AEA16563C2F8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</a:t>
            </a:r>
            <a:r>
              <a:rPr lang="en-US" altLang="ko-KR" sz="1400" dirty="0">
                <a:solidFill>
                  <a:prstClr val="white"/>
                </a:solidFill>
              </a:rPr>
              <a:t>API </a:t>
            </a:r>
            <a:r>
              <a:rPr lang="ko-KR" altLang="en-US" sz="1400" dirty="0">
                <a:solidFill>
                  <a:prstClr val="white"/>
                </a:solidFill>
              </a:rPr>
              <a:t>설명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4506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 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고객정보를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ID : 999  </a:t>
                      </a:r>
                      <a:r>
                        <a:rPr lang="ko-KR" altLang="en-US" sz="1400" dirty="0" err="1"/>
                        <a:t>그렙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 : 1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테슬라 </a:t>
                      </a:r>
                      <a:r>
                        <a:rPr lang="en-US" altLang="ko-KR" sz="1400" dirty="0"/>
                        <a:t>ID : 2 </a:t>
                      </a:r>
                      <a:r>
                        <a:rPr lang="ko-KR" altLang="en-US" sz="1400" dirty="0"/>
                        <a:t> 애플</a:t>
                      </a:r>
                      <a:r>
                        <a:rPr lang="en-US" altLang="ko-KR" sz="1400" dirty="0"/>
                        <a:t> ID 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 분류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71419" y="3427422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그렙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테슬라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애플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221D1D-D509-7C14-7499-8C7F169E4919}"/>
              </a:ext>
            </a:extLst>
          </p:cNvPr>
          <p:cNvSpPr/>
          <p:nvPr/>
        </p:nvSpPr>
        <p:spPr>
          <a:xfrm>
            <a:off x="2171419" y="4817023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관리자</a:t>
            </a:r>
            <a:endParaRPr lang="en-US" altLang="ko-KR" sz="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7FE47E-03DC-A0AA-9081-C0CCA4C63C60}"/>
              </a:ext>
            </a:extLst>
          </p:cNvPr>
          <p:cNvSpPr/>
          <p:nvPr/>
        </p:nvSpPr>
        <p:spPr>
          <a:xfrm>
            <a:off x="1940422" y="4980907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신규 예약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그렙</a:t>
            </a:r>
            <a:r>
              <a:rPr lang="ko-KR" altLang="en-US" dirty="0"/>
              <a:t> 고객님</a:t>
            </a:r>
            <a:r>
              <a:rPr lang="en-US" altLang="ko-KR" dirty="0"/>
              <a:t> </a:t>
            </a:r>
            <a:r>
              <a:rPr lang="ko-KR" altLang="en-US" dirty="0"/>
              <a:t>반갑습니다</a:t>
            </a:r>
            <a:r>
              <a:rPr lang="en-US" altLang="ko-KR" dirty="0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예약 조회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6348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저장되어있는</a:t>
                      </a:r>
                      <a:r>
                        <a:rPr lang="ko-KR" altLang="en-US" sz="1200" dirty="0"/>
                        <a:t> 고객명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신규 예약 버튼을 눌러 시험 예약 서비스 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예약 조회 버튼을 눌러 본인 예약 목록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1035749" y="2038840"/>
            <a:ext cx="6994187" cy="4400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신규 예약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243584" y="2260826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신규 시험 예약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4922129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예약하기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33088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시험명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시험 시작일자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yyyyMMdd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hhmmss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시험 종료일자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yyyyMMdd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hhmmss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응시인원 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예약하기 버튼을 눌러 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예약 확정 된 목록을 조회할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메뉴 </a:t>
                      </a:r>
                      <a:r>
                        <a:rPr lang="ko-KR" altLang="en-US" sz="1400" dirty="0" err="1"/>
                        <a:t>진입시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 err="1"/>
                        <a:t>일후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~ 10</a:t>
                      </a:r>
                      <a:r>
                        <a:rPr lang="ko-KR" altLang="en-US" sz="1400" dirty="0"/>
                        <a:t>일 후 확정 된 예약 목록 나열됨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180822-D744-9B14-7855-7660F075058B}"/>
              </a:ext>
            </a:extLst>
          </p:cNvPr>
          <p:cNvSpPr/>
          <p:nvPr/>
        </p:nvSpPr>
        <p:spPr>
          <a:xfrm>
            <a:off x="1725060" y="274948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</a:t>
            </a:r>
            <a:r>
              <a:rPr lang="ko-KR" altLang="en-US" b="1" dirty="0" err="1"/>
              <a:t>시험명</a:t>
            </a:r>
            <a:r>
              <a:rPr lang="ko-KR" altLang="en-US" b="1" dirty="0"/>
              <a:t>  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169DC1-7C8F-77E4-4FCA-6FEB01B2085B}"/>
              </a:ext>
            </a:extLst>
          </p:cNvPr>
          <p:cNvSpPr/>
          <p:nvPr/>
        </p:nvSpPr>
        <p:spPr>
          <a:xfrm>
            <a:off x="3294993" y="273078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프로그래머스</a:t>
            </a:r>
            <a:r>
              <a:rPr lang="ko-KR" altLang="en-US" dirty="0">
                <a:solidFill>
                  <a:schemeClr val="tx1"/>
                </a:solidFill>
              </a:rPr>
              <a:t> 코딩테스트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2C1177-34E8-6379-0334-A6480F3A7DAE}"/>
              </a:ext>
            </a:extLst>
          </p:cNvPr>
          <p:cNvSpPr/>
          <p:nvPr/>
        </p:nvSpPr>
        <p:spPr>
          <a:xfrm>
            <a:off x="1579393" y="3282953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시험시작일자  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65FB83-E213-318A-825D-CD2C383EFE74}"/>
              </a:ext>
            </a:extLst>
          </p:cNvPr>
          <p:cNvSpPr/>
          <p:nvPr/>
        </p:nvSpPr>
        <p:spPr>
          <a:xfrm>
            <a:off x="3300060" y="328276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2024/11/28 15:00:00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68255B-9C18-AFB1-0B72-ED61C9E05DD4}"/>
              </a:ext>
            </a:extLst>
          </p:cNvPr>
          <p:cNvSpPr/>
          <p:nvPr/>
        </p:nvSpPr>
        <p:spPr>
          <a:xfrm>
            <a:off x="2114683" y="4310469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응시인원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68127-0604-EF93-24D0-183AD1216FE3}"/>
              </a:ext>
            </a:extLst>
          </p:cNvPr>
          <p:cNvSpPr/>
          <p:nvPr/>
        </p:nvSpPr>
        <p:spPr>
          <a:xfrm>
            <a:off x="3321918" y="433124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10000 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C21332-A15A-34F3-D07B-58FEFF0EFAF6}"/>
              </a:ext>
            </a:extLst>
          </p:cNvPr>
          <p:cNvSpPr/>
          <p:nvPr/>
        </p:nvSpPr>
        <p:spPr>
          <a:xfrm>
            <a:off x="1573947" y="3794590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시험종료일자  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D5235B-150B-6DE9-6714-90C54E6D4136}"/>
              </a:ext>
            </a:extLst>
          </p:cNvPr>
          <p:cNvSpPr/>
          <p:nvPr/>
        </p:nvSpPr>
        <p:spPr>
          <a:xfrm>
            <a:off x="3305501" y="381072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2024 11/28 17:00:00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ACF7CC-44DD-2BD8-9E1C-D4E66E8A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85629"/>
              </p:ext>
            </p:extLst>
          </p:nvPr>
        </p:nvGraphicFramePr>
        <p:xfrm>
          <a:off x="1606885" y="5471559"/>
          <a:ext cx="5528127" cy="87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709">
                  <a:extLst>
                    <a:ext uri="{9D8B030D-6E8A-4147-A177-3AD203B41FA5}">
                      <a16:colId xmlns:a16="http://schemas.microsoft.com/office/drawing/2014/main" val="2201592418"/>
                    </a:ext>
                  </a:extLst>
                </a:gridCol>
                <a:gridCol w="1842709">
                  <a:extLst>
                    <a:ext uri="{9D8B030D-6E8A-4147-A177-3AD203B41FA5}">
                      <a16:colId xmlns:a16="http://schemas.microsoft.com/office/drawing/2014/main" val="563566681"/>
                    </a:ext>
                  </a:extLst>
                </a:gridCol>
                <a:gridCol w="1842709">
                  <a:extLst>
                    <a:ext uri="{9D8B030D-6E8A-4147-A177-3AD203B41FA5}">
                      <a16:colId xmlns:a16="http://schemas.microsoft.com/office/drawing/2014/main" val="3434230742"/>
                    </a:ext>
                  </a:extLst>
                </a:gridCol>
              </a:tblGrid>
              <a:tr h="4364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 목록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24799"/>
                  </a:ext>
                </a:extLst>
              </a:tr>
              <a:tr h="436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 시작 일자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 종료 일자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응시 인원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3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1157</Words>
  <Application>Microsoft Office PowerPoint</Application>
  <PresentationFormat>와이드스크린</PresentationFormat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2024-12-01T04:42:31Z</dcterms:modified>
</cp:coreProperties>
</file>