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39" r:id="rId2"/>
    <p:sldId id="640" r:id="rId3"/>
    <p:sldId id="652" r:id="rId4"/>
    <p:sldId id="641" r:id="rId5"/>
    <p:sldId id="646" r:id="rId6"/>
    <p:sldId id="647" r:id="rId7"/>
    <p:sldId id="64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54E2E-430C-474E-8404-7833E45DA5EE}" v="80" dt="2024-11-28T10:20:11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" y="90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AE954E2E-430C-474E-8404-7833E45DA5EE}"/>
    <pc:docChg chg="undo custSel delSld modSld">
      <pc:chgData name="상욱 이" userId="25c41c118c829273" providerId="LiveId" clId="{AE954E2E-430C-474E-8404-7833E45DA5EE}" dt="2024-11-28T12:10:59.121" v="3850" actId="20577"/>
      <pc:docMkLst>
        <pc:docMk/>
      </pc:docMkLst>
      <pc:sldChg chg="addSp delSp modSp">
        <pc:chgData name="상욱 이" userId="25c41c118c829273" providerId="LiveId" clId="{AE954E2E-430C-474E-8404-7833E45DA5EE}" dt="2024-11-28T09:26:59.855" v="40" actId="1076"/>
        <pc:sldMkLst>
          <pc:docMk/>
          <pc:sldMk cId="4229784265" sldId="640"/>
        </pc:sldMkLst>
        <pc:picChg chg="add mod">
          <ac:chgData name="상욱 이" userId="25c41c118c829273" providerId="LiveId" clId="{AE954E2E-430C-474E-8404-7833E45DA5EE}" dt="2024-11-28T09:26:57.895" v="39" actId="1076"/>
          <ac:picMkLst>
            <pc:docMk/>
            <pc:sldMk cId="4229784265" sldId="640"/>
            <ac:picMk id="2" creationId="{29EDCAFB-5609-ECD2-E7FD-7F225F805A30}"/>
          </ac:picMkLst>
        </pc:picChg>
        <pc:picChg chg="add mod">
          <ac:chgData name="상욱 이" userId="25c41c118c829273" providerId="LiveId" clId="{AE954E2E-430C-474E-8404-7833E45DA5EE}" dt="2024-11-28T09:26:59.855" v="40" actId="1076"/>
          <ac:picMkLst>
            <pc:docMk/>
            <pc:sldMk cId="4229784265" sldId="640"/>
            <ac:picMk id="3" creationId="{8474FE0C-343C-20AA-E03C-C234F9E4BEE8}"/>
          </ac:picMkLst>
        </pc:picChg>
        <pc:picChg chg="add del mod">
          <ac:chgData name="상욱 이" userId="25c41c118c829273" providerId="LiveId" clId="{AE954E2E-430C-474E-8404-7833E45DA5EE}" dt="2024-11-28T09:24:11.575" v="9" actId="478"/>
          <ac:picMkLst>
            <pc:docMk/>
            <pc:sldMk cId="4229784265" sldId="640"/>
            <ac:picMk id="1026" creationId="{F17850EE-59F5-BA89-371D-6DC520494C48}"/>
          </ac:picMkLst>
        </pc:picChg>
        <pc:picChg chg="add mod">
          <ac:chgData name="상욱 이" userId="25c41c118c829273" providerId="LiveId" clId="{AE954E2E-430C-474E-8404-7833E45DA5EE}" dt="2024-11-28T09:26:56.485" v="38" actId="1076"/>
          <ac:picMkLst>
            <pc:docMk/>
            <pc:sldMk cId="4229784265" sldId="640"/>
            <ac:picMk id="1028" creationId="{FF3FE353-C839-B0E5-AC3D-81C219956568}"/>
          </ac:picMkLst>
        </pc:picChg>
        <pc:picChg chg="del">
          <ac:chgData name="상욱 이" userId="25c41c118c829273" providerId="LiveId" clId="{AE954E2E-430C-474E-8404-7833E45DA5EE}" dt="2024-11-28T09:23:27.595" v="3" actId="478"/>
          <ac:picMkLst>
            <pc:docMk/>
            <pc:sldMk cId="4229784265" sldId="640"/>
            <ac:picMk id="1030" creationId="{1A4F4590-E1EA-0B6E-8CF4-6B14BB7C38FD}"/>
          </ac:picMkLst>
        </pc:picChg>
        <pc:picChg chg="del">
          <ac:chgData name="상욱 이" userId="25c41c118c829273" providerId="LiveId" clId="{AE954E2E-430C-474E-8404-7833E45DA5EE}" dt="2024-11-28T09:23:26.924" v="2" actId="478"/>
          <ac:picMkLst>
            <pc:docMk/>
            <pc:sldMk cId="4229784265" sldId="640"/>
            <ac:picMk id="1032" creationId="{14E07C6F-513F-EA35-DF34-9E78038C584C}"/>
          </ac:picMkLst>
        </pc:picChg>
        <pc:picChg chg="del">
          <ac:chgData name="상욱 이" userId="25c41c118c829273" providerId="LiveId" clId="{AE954E2E-430C-474E-8404-7833E45DA5EE}" dt="2024-11-28T09:23:26.375" v="1" actId="478"/>
          <ac:picMkLst>
            <pc:docMk/>
            <pc:sldMk cId="4229784265" sldId="640"/>
            <ac:picMk id="1042" creationId="{308E70E5-6EA1-64E8-1831-3D50F98981DD}"/>
          </ac:picMkLst>
        </pc:picChg>
        <pc:picChg chg="del">
          <ac:chgData name="상욱 이" userId="25c41c118c829273" providerId="LiveId" clId="{AE954E2E-430C-474E-8404-7833E45DA5EE}" dt="2024-11-28T09:23:25.840" v="0" actId="478"/>
          <ac:picMkLst>
            <pc:docMk/>
            <pc:sldMk cId="4229784265" sldId="640"/>
            <ac:picMk id="1046" creationId="{49667462-EB82-1B6F-C0EF-D779E718A29F}"/>
          </ac:picMkLst>
        </pc:picChg>
        <pc:picChg chg="mod">
          <ac:chgData name="상욱 이" userId="25c41c118c829273" providerId="LiveId" clId="{AE954E2E-430C-474E-8404-7833E45DA5EE}" dt="2024-11-28T09:26:55.525" v="37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addSp modSp mod">
        <pc:chgData name="상욱 이" userId="25c41c118c829273" providerId="LiveId" clId="{AE954E2E-430C-474E-8404-7833E45DA5EE}" dt="2024-11-28T10:13:52.031" v="2887" actId="255"/>
        <pc:sldMkLst>
          <pc:docMk/>
          <pc:sldMk cId="4064668374" sldId="641"/>
        </pc:sldMkLst>
        <pc:spChg chg="add mod">
          <ac:chgData name="상욱 이" userId="25c41c118c829273" providerId="LiveId" clId="{AE954E2E-430C-474E-8404-7833E45DA5EE}" dt="2024-11-28T09:29:41.925" v="132" actId="20577"/>
          <ac:spMkLst>
            <pc:docMk/>
            <pc:sldMk cId="4064668374" sldId="641"/>
            <ac:spMk id="7" creationId="{BE221D1D-D509-7C14-7499-8C7F169E4919}"/>
          </ac:spMkLst>
        </pc:spChg>
        <pc:spChg chg="add mod">
          <ac:chgData name="상욱 이" userId="25c41c118c829273" providerId="LiveId" clId="{AE954E2E-430C-474E-8404-7833E45DA5EE}" dt="2024-11-28T09:29:48.895" v="134" actId="1076"/>
          <ac:spMkLst>
            <pc:docMk/>
            <pc:sldMk cId="4064668374" sldId="641"/>
            <ac:spMk id="8" creationId="{C87FE47E-03DC-A0AA-9081-C0CCA4C63C60}"/>
          </ac:spMkLst>
        </pc:spChg>
        <pc:spChg chg="mod">
          <ac:chgData name="상욱 이" userId="25c41c118c829273" providerId="LiveId" clId="{AE954E2E-430C-474E-8404-7833E45DA5EE}" dt="2024-11-28T09:28:39.935" v="69" actId="20577"/>
          <ac:spMkLst>
            <pc:docMk/>
            <pc:sldMk cId="4064668374" sldId="641"/>
            <ac:spMk id="28" creationId="{6EB5B65A-4E39-5A33-59EB-341E83C301DA}"/>
          </ac:spMkLst>
        </pc:spChg>
        <pc:spChg chg="mod">
          <ac:chgData name="상욱 이" userId="25c41c118c829273" providerId="LiveId" clId="{AE954E2E-430C-474E-8404-7833E45DA5EE}" dt="2024-11-28T09:28:59.368" v="90" actId="6549"/>
          <ac:spMkLst>
            <pc:docMk/>
            <pc:sldMk cId="4064668374" sldId="641"/>
            <ac:spMk id="29" creationId="{08713412-4ED8-431A-9A83-D016D9E3071A}"/>
          </ac:spMkLst>
        </pc:spChg>
        <pc:spChg chg="mod">
          <ac:chgData name="상욱 이" userId="25c41c118c829273" providerId="LiveId" clId="{AE954E2E-430C-474E-8404-7833E45DA5EE}" dt="2024-11-28T09:29:09.132" v="103" actId="20577"/>
          <ac:spMkLst>
            <pc:docMk/>
            <pc:sldMk cId="4064668374" sldId="641"/>
            <ac:spMk id="30" creationId="{97CF4E0B-8814-056B-1F9A-F900AB126AAE}"/>
          </ac:spMkLst>
        </pc:spChg>
        <pc:graphicFrameChg chg="modGraphic">
          <ac:chgData name="상욱 이" userId="25c41c118c829273" providerId="LiveId" clId="{AE954E2E-430C-474E-8404-7833E45DA5EE}" dt="2024-11-28T10:13:52.031" v="2887" actId="255"/>
          <ac:graphicFrameMkLst>
            <pc:docMk/>
            <pc:sldMk cId="4064668374" sldId="641"/>
            <ac:graphicFrameMk id="21" creationId="{D068C574-F551-101A-5577-1C70AD40A570}"/>
          </ac:graphicFrameMkLst>
        </pc:graphicFrameChg>
        <pc:picChg chg="add mod">
          <ac:chgData name="상욱 이" userId="25c41c118c829273" providerId="LiveId" clId="{AE954E2E-430C-474E-8404-7833E45DA5EE}" dt="2024-11-28T09:29:22.360" v="104"/>
          <ac:picMkLst>
            <pc:docMk/>
            <pc:sldMk cId="4064668374" sldId="641"/>
            <ac:picMk id="3" creationId="{6BC411C0-90BB-B93E-C9CF-2A847F5F340E}"/>
          </ac:picMkLst>
        </pc:picChg>
        <pc:picChg chg="add mod">
          <ac:chgData name="상욱 이" userId="25c41c118c829273" providerId="LiveId" clId="{AE954E2E-430C-474E-8404-7833E45DA5EE}" dt="2024-11-28T09:29:28.285" v="105"/>
          <ac:picMkLst>
            <pc:docMk/>
            <pc:sldMk cId="4064668374" sldId="641"/>
            <ac:picMk id="5" creationId="{24BA75D7-1450-8CF3-F3E9-6A7FA2F9BE19}"/>
          </ac:picMkLst>
        </pc:picChg>
      </pc:sldChg>
      <pc:sldChg chg="modSp mod">
        <pc:chgData name="상욱 이" userId="25c41c118c829273" providerId="LiveId" clId="{AE954E2E-430C-474E-8404-7833E45DA5EE}" dt="2024-11-28T09:33:20.637" v="591" actId="20577"/>
        <pc:sldMkLst>
          <pc:docMk/>
          <pc:sldMk cId="5470918" sldId="646"/>
        </pc:sldMkLst>
        <pc:spChg chg="mod">
          <ac:chgData name="상욱 이" userId="25c41c118c829273" providerId="LiveId" clId="{AE954E2E-430C-474E-8404-7833E45DA5EE}" dt="2024-11-28T09:33:20.637" v="591" actId="20577"/>
          <ac:spMkLst>
            <pc:docMk/>
            <pc:sldMk cId="5470918" sldId="646"/>
            <ac:spMk id="2" creationId="{046AB018-6FED-8DA2-2C03-ED8BAB925DE0}"/>
          </ac:spMkLst>
        </pc:spChg>
        <pc:spChg chg="mod">
          <ac:chgData name="상욱 이" userId="25c41c118c829273" providerId="LiveId" clId="{AE954E2E-430C-474E-8404-7833E45DA5EE}" dt="2024-11-28T09:32:55.810" v="484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AE954E2E-430C-474E-8404-7833E45DA5EE}" dt="2024-11-28T09:31:59.360" v="353" actId="20577"/>
          <ac:spMkLst>
            <pc:docMk/>
            <pc:sldMk cId="5470918" sldId="646"/>
            <ac:spMk id="31" creationId="{BFC46DCE-CCCA-53DD-3B81-8C86EDE133F4}"/>
          </ac:spMkLst>
        </pc:spChg>
        <pc:graphicFrameChg chg="modGraphic">
          <ac:chgData name="상욱 이" userId="25c41c118c829273" providerId="LiveId" clId="{AE954E2E-430C-474E-8404-7833E45DA5EE}" dt="2024-11-28T09:33:12.635" v="561" actId="20577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addSp delSp modSp mod">
        <pc:chgData name="상욱 이" userId="25c41c118c829273" providerId="LiveId" clId="{AE954E2E-430C-474E-8404-7833E45DA5EE}" dt="2024-11-28T09:58:08.097" v="1529" actId="6549"/>
        <pc:sldMkLst>
          <pc:docMk/>
          <pc:sldMk cId="2625354944" sldId="647"/>
        </pc:sldMkLst>
        <pc:spChg chg="mod">
          <ac:chgData name="상욱 이" userId="25c41c118c829273" providerId="LiveId" clId="{AE954E2E-430C-474E-8404-7833E45DA5EE}" dt="2024-11-28T09:57:33.244" v="1373" actId="20577"/>
          <ac:spMkLst>
            <pc:docMk/>
            <pc:sldMk cId="2625354944" sldId="647"/>
            <ac:spMk id="2" creationId="{70989378-E94A-0685-2697-41E67A3DA7DA}"/>
          </ac:spMkLst>
        </pc:spChg>
        <pc:spChg chg="del mod">
          <ac:chgData name="상욱 이" userId="25c41c118c829273" providerId="LiveId" clId="{AE954E2E-430C-474E-8404-7833E45DA5EE}" dt="2024-11-28T09:39:49.885" v="861" actId="478"/>
          <ac:spMkLst>
            <pc:docMk/>
            <pc:sldMk cId="2625354944" sldId="647"/>
            <ac:spMk id="3" creationId="{BBA6E91D-C460-16C2-D4CB-10AFF3423959}"/>
          </ac:spMkLst>
        </pc:spChg>
        <pc:spChg chg="add del mod">
          <ac:chgData name="상욱 이" userId="25c41c118c829273" providerId="LiveId" clId="{AE954E2E-430C-474E-8404-7833E45DA5EE}" dt="2024-11-28T09:40:02.865" v="865" actId="478"/>
          <ac:spMkLst>
            <pc:docMk/>
            <pc:sldMk cId="2625354944" sldId="647"/>
            <ac:spMk id="4" creationId="{D00EB330-F05F-DB89-AAB8-6D59C6FD8E79}"/>
          </ac:spMkLst>
        </pc:spChg>
        <pc:spChg chg="del">
          <ac:chgData name="상욱 이" userId="25c41c118c829273" providerId="LiveId" clId="{AE954E2E-430C-474E-8404-7833E45DA5EE}" dt="2024-11-28T09:34:48.035" v="677" actId="478"/>
          <ac:spMkLst>
            <pc:docMk/>
            <pc:sldMk cId="2625354944" sldId="647"/>
            <ac:spMk id="5" creationId="{B84110D2-B145-2887-F219-5AC4333BE51C}"/>
          </ac:spMkLst>
        </pc:spChg>
        <pc:spChg chg="mod">
          <ac:chgData name="상욱 이" userId="25c41c118c829273" providerId="LiveId" clId="{AE954E2E-430C-474E-8404-7833E45DA5EE}" dt="2024-11-28T09:33:33.645" v="606" actId="20577"/>
          <ac:spMkLst>
            <pc:docMk/>
            <pc:sldMk cId="2625354944" sldId="647"/>
            <ac:spMk id="6" creationId="{725A6046-D718-0AA1-9348-7EAA344E79A8}"/>
          </ac:spMkLst>
        </pc:spChg>
        <pc:spChg chg="del">
          <ac:chgData name="상욱 이" userId="25c41c118c829273" providerId="LiveId" clId="{AE954E2E-430C-474E-8404-7833E45DA5EE}" dt="2024-11-28T09:34:47.135" v="676" actId="478"/>
          <ac:spMkLst>
            <pc:docMk/>
            <pc:sldMk cId="2625354944" sldId="647"/>
            <ac:spMk id="7" creationId="{05D16D6B-83B1-3E29-B453-FA8C92D36C27}"/>
          </ac:spMkLst>
        </pc:spChg>
        <pc:spChg chg="del">
          <ac:chgData name="상욱 이" userId="25c41c118c829273" providerId="LiveId" clId="{AE954E2E-430C-474E-8404-7833E45DA5EE}" dt="2024-11-28T09:35:30.728" v="687" actId="478"/>
          <ac:spMkLst>
            <pc:docMk/>
            <pc:sldMk cId="2625354944" sldId="647"/>
            <ac:spMk id="8" creationId="{361387EB-52A2-7B9D-D3DF-8C4230B743E3}"/>
          </ac:spMkLst>
        </pc:spChg>
        <pc:spChg chg="add del mod">
          <ac:chgData name="상욱 이" userId="25c41c118c829273" providerId="LiveId" clId="{AE954E2E-430C-474E-8404-7833E45DA5EE}" dt="2024-11-28T09:39:51.165" v="862" actId="478"/>
          <ac:spMkLst>
            <pc:docMk/>
            <pc:sldMk cId="2625354944" sldId="647"/>
            <ac:spMk id="9" creationId="{6C5710C8-0BA2-26CA-6820-1F3CD162BE75}"/>
          </ac:spMkLst>
        </pc:spChg>
        <pc:spChg chg="add mod">
          <ac:chgData name="상욱 이" userId="25c41c118c829273" providerId="LiveId" clId="{AE954E2E-430C-474E-8404-7833E45DA5EE}" dt="2024-11-28T09:38:02.100" v="725" actId="1076"/>
          <ac:spMkLst>
            <pc:docMk/>
            <pc:sldMk cId="2625354944" sldId="647"/>
            <ac:spMk id="10" creationId="{4FE0625F-C8C7-F2C8-B49F-40AA2B994537}"/>
          </ac:spMkLst>
        </pc:spChg>
        <pc:spChg chg="del">
          <ac:chgData name="상욱 이" userId="25c41c118c829273" providerId="LiveId" clId="{AE954E2E-430C-474E-8404-7833E45DA5EE}" dt="2024-11-28T09:35:33.231" v="688" actId="478"/>
          <ac:spMkLst>
            <pc:docMk/>
            <pc:sldMk cId="2625354944" sldId="647"/>
            <ac:spMk id="11" creationId="{84E425E7-2F82-C88B-DE0E-4EE7416EFBBE}"/>
          </ac:spMkLst>
        </pc:spChg>
        <pc:spChg chg="add del mod">
          <ac:chgData name="상욱 이" userId="25c41c118c829273" providerId="LiveId" clId="{AE954E2E-430C-474E-8404-7833E45DA5EE}" dt="2024-11-28T09:40:01.360" v="864" actId="478"/>
          <ac:spMkLst>
            <pc:docMk/>
            <pc:sldMk cId="2625354944" sldId="647"/>
            <ac:spMk id="12" creationId="{B19C9CB7-0BE6-454A-F789-B33F253C1AE8}"/>
          </ac:spMkLst>
        </pc:spChg>
        <pc:spChg chg="add del mod">
          <ac:chgData name="상욱 이" userId="25c41c118c829273" providerId="LiveId" clId="{AE954E2E-430C-474E-8404-7833E45DA5EE}" dt="2024-11-28T09:39:55.640" v="863" actId="478"/>
          <ac:spMkLst>
            <pc:docMk/>
            <pc:sldMk cId="2625354944" sldId="647"/>
            <ac:spMk id="13" creationId="{AD110A62-CF11-290C-BC3D-D30A140ED49D}"/>
          </ac:spMkLst>
        </pc:spChg>
        <pc:spChg chg="del">
          <ac:chgData name="상욱 이" userId="25c41c118c829273" providerId="LiveId" clId="{AE954E2E-430C-474E-8404-7833E45DA5EE}" dt="2024-11-28T09:35:44.396" v="695" actId="478"/>
          <ac:spMkLst>
            <pc:docMk/>
            <pc:sldMk cId="2625354944" sldId="647"/>
            <ac:spMk id="15" creationId="{A6C660B6-42A4-17C1-6A06-8DF9241B9D3B}"/>
          </ac:spMkLst>
        </pc:spChg>
        <pc:spChg chg="del">
          <ac:chgData name="상욱 이" userId="25c41c118c829273" providerId="LiveId" clId="{AE954E2E-430C-474E-8404-7833E45DA5EE}" dt="2024-11-28T09:35:43.444" v="694" actId="478"/>
          <ac:spMkLst>
            <pc:docMk/>
            <pc:sldMk cId="2625354944" sldId="647"/>
            <ac:spMk id="16" creationId="{1153B444-5AC7-8E2C-DEAD-D136DBA9D6C2}"/>
          </ac:spMkLst>
        </pc:spChg>
        <pc:spChg chg="del">
          <ac:chgData name="상욱 이" userId="25c41c118c829273" providerId="LiveId" clId="{AE954E2E-430C-474E-8404-7833E45DA5EE}" dt="2024-11-28T09:35:42.485" v="693" actId="478"/>
          <ac:spMkLst>
            <pc:docMk/>
            <pc:sldMk cId="2625354944" sldId="647"/>
            <ac:spMk id="17" creationId="{BD273335-A48D-6AA8-BF0F-519B23CBED72}"/>
          </ac:spMkLst>
        </pc:spChg>
        <pc:spChg chg="del">
          <ac:chgData name="상욱 이" userId="25c41c118c829273" providerId="LiveId" clId="{AE954E2E-430C-474E-8404-7833E45DA5EE}" dt="2024-11-28T09:35:55.885" v="701" actId="478"/>
          <ac:spMkLst>
            <pc:docMk/>
            <pc:sldMk cId="2625354944" sldId="647"/>
            <ac:spMk id="18" creationId="{7A606817-C73A-C8E5-4F14-3A75C712B779}"/>
          </ac:spMkLst>
        </pc:spChg>
        <pc:spChg chg="del">
          <ac:chgData name="상욱 이" userId="25c41c118c829273" providerId="LiveId" clId="{AE954E2E-430C-474E-8404-7833E45DA5EE}" dt="2024-11-28T09:35:57.475" v="702" actId="478"/>
          <ac:spMkLst>
            <pc:docMk/>
            <pc:sldMk cId="2625354944" sldId="647"/>
            <ac:spMk id="19" creationId="{777F2A8E-70BF-A03E-BC6A-6B477D2F1DD2}"/>
          </ac:spMkLst>
        </pc:spChg>
        <pc:spChg chg="del">
          <ac:chgData name="상욱 이" userId="25c41c118c829273" providerId="LiveId" clId="{AE954E2E-430C-474E-8404-7833E45DA5EE}" dt="2024-11-28T09:35:41.665" v="692" actId="478"/>
          <ac:spMkLst>
            <pc:docMk/>
            <pc:sldMk cId="2625354944" sldId="647"/>
            <ac:spMk id="20" creationId="{83EAE4FA-5BDB-36E8-CD26-A0146770DE7E}"/>
          </ac:spMkLst>
        </pc:spChg>
        <pc:spChg chg="add mod">
          <ac:chgData name="상욱 이" userId="25c41c118c829273" providerId="LiveId" clId="{AE954E2E-430C-474E-8404-7833E45DA5EE}" dt="2024-11-28T09:41:54.595" v="1089" actId="1035"/>
          <ac:spMkLst>
            <pc:docMk/>
            <pc:sldMk cId="2625354944" sldId="647"/>
            <ac:spMk id="21" creationId="{04180822-D744-9B14-7855-7660F075058B}"/>
          </ac:spMkLst>
        </pc:spChg>
        <pc:spChg chg="del">
          <ac:chgData name="상욱 이" userId="25c41c118c829273" providerId="LiveId" clId="{AE954E2E-430C-474E-8404-7833E45DA5EE}" dt="2024-11-28T09:35:50.265" v="698" actId="478"/>
          <ac:spMkLst>
            <pc:docMk/>
            <pc:sldMk cId="2625354944" sldId="647"/>
            <ac:spMk id="22" creationId="{98211898-FA8A-50F4-1723-D9A86DA47125}"/>
          </ac:spMkLst>
        </pc:spChg>
        <pc:spChg chg="add del mod">
          <ac:chgData name="상욱 이" userId="25c41c118c829273" providerId="LiveId" clId="{AE954E2E-430C-474E-8404-7833E45DA5EE}" dt="2024-11-28T09:40:50.525" v="948" actId="1076"/>
          <ac:spMkLst>
            <pc:docMk/>
            <pc:sldMk cId="2625354944" sldId="647"/>
            <ac:spMk id="23" creationId="{228C8B6C-E843-560E-7793-5152D05ADD9E}"/>
          </ac:spMkLst>
        </pc:spChg>
        <pc:spChg chg="mod">
          <ac:chgData name="상욱 이" userId="25c41c118c829273" providerId="LiveId" clId="{AE954E2E-430C-474E-8404-7833E45DA5EE}" dt="2024-11-28T09:33:41.915" v="646" actId="20577"/>
          <ac:spMkLst>
            <pc:docMk/>
            <pc:sldMk cId="2625354944" sldId="647"/>
            <ac:spMk id="24" creationId="{AAC7FDCF-1A6A-451A-990F-6190D3AB50A6}"/>
          </ac:spMkLst>
        </pc:spChg>
        <pc:spChg chg="del">
          <ac:chgData name="상욱 이" userId="25c41c118c829273" providerId="LiveId" clId="{AE954E2E-430C-474E-8404-7833E45DA5EE}" dt="2024-11-28T09:35:54.355" v="700" actId="478"/>
          <ac:spMkLst>
            <pc:docMk/>
            <pc:sldMk cId="2625354944" sldId="647"/>
            <ac:spMk id="26" creationId="{2CC6FC37-0935-5899-5AC0-11D385881E36}"/>
          </ac:spMkLst>
        </pc:spChg>
        <pc:spChg chg="del">
          <ac:chgData name="상욱 이" userId="25c41c118c829273" providerId="LiveId" clId="{AE954E2E-430C-474E-8404-7833E45DA5EE}" dt="2024-11-28T09:35:51.815" v="699" actId="478"/>
          <ac:spMkLst>
            <pc:docMk/>
            <pc:sldMk cId="2625354944" sldId="647"/>
            <ac:spMk id="27" creationId="{954D4FC8-970D-4115-99D2-CA9B6D6A52DF}"/>
          </ac:spMkLst>
        </pc:spChg>
        <pc:spChg chg="add mod">
          <ac:chgData name="상욱 이" userId="25c41c118c829273" providerId="LiveId" clId="{AE954E2E-430C-474E-8404-7833E45DA5EE}" dt="2024-11-28T09:41:47.710" v="1067" actId="1035"/>
          <ac:spMkLst>
            <pc:docMk/>
            <pc:sldMk cId="2625354944" sldId="647"/>
            <ac:spMk id="28" creationId="{2F169DC1-7C8F-77E4-4FCA-6FEB01B2085B}"/>
          </ac:spMkLst>
        </pc:spChg>
        <pc:spChg chg="add mod">
          <ac:chgData name="상욱 이" userId="25c41c118c829273" providerId="LiveId" clId="{AE954E2E-430C-474E-8404-7833E45DA5EE}" dt="2024-11-28T09:43:14.075" v="1291" actId="1036"/>
          <ac:spMkLst>
            <pc:docMk/>
            <pc:sldMk cId="2625354944" sldId="647"/>
            <ac:spMk id="29" creationId="{482C1177-34E8-6379-0334-A6480F3A7DAE}"/>
          </ac:spMkLst>
        </pc:spChg>
        <pc:spChg chg="add mod">
          <ac:chgData name="상욱 이" userId="25c41c118c829273" providerId="LiveId" clId="{AE954E2E-430C-474E-8404-7833E45DA5EE}" dt="2024-11-28T09:56:53.311" v="1316" actId="20577"/>
          <ac:spMkLst>
            <pc:docMk/>
            <pc:sldMk cId="2625354944" sldId="647"/>
            <ac:spMk id="30" creationId="{9865FB83-E213-318A-825D-CD2C383EFE74}"/>
          </ac:spMkLst>
        </pc:spChg>
        <pc:spChg chg="del mod">
          <ac:chgData name="상욱 이" userId="25c41c118c829273" providerId="LiveId" clId="{AE954E2E-430C-474E-8404-7833E45DA5EE}" dt="2024-11-28T09:40:07.295" v="866" actId="478"/>
          <ac:spMkLst>
            <pc:docMk/>
            <pc:sldMk cId="2625354944" sldId="647"/>
            <ac:spMk id="31" creationId="{AA563F70-24B5-8588-371E-8D91CD0EF02E}"/>
          </ac:spMkLst>
        </pc:spChg>
        <pc:spChg chg="add mod">
          <ac:chgData name="상욱 이" userId="25c41c118c829273" providerId="LiveId" clId="{AE954E2E-430C-474E-8404-7833E45DA5EE}" dt="2024-11-28T09:42:20.115" v="1156" actId="1035"/>
          <ac:spMkLst>
            <pc:docMk/>
            <pc:sldMk cId="2625354944" sldId="647"/>
            <ac:spMk id="32" creationId="{2768255B-9C18-AFB1-0B72-ED61C9E05DD4}"/>
          </ac:spMkLst>
        </pc:spChg>
        <pc:spChg chg="add mod">
          <ac:chgData name="상욱 이" userId="25c41c118c829273" providerId="LiveId" clId="{AE954E2E-430C-474E-8404-7833E45DA5EE}" dt="2024-11-28T09:57:23.179" v="1354" actId="20577"/>
          <ac:spMkLst>
            <pc:docMk/>
            <pc:sldMk cId="2625354944" sldId="647"/>
            <ac:spMk id="33" creationId="{7DA68127-0604-EF93-24D0-183AD1216FE3}"/>
          </ac:spMkLst>
        </pc:spChg>
        <pc:spChg chg="add mod">
          <ac:chgData name="상욱 이" userId="25c41c118c829273" providerId="LiveId" clId="{AE954E2E-430C-474E-8404-7833E45DA5EE}" dt="2024-11-28T09:43:19.585" v="1295" actId="1035"/>
          <ac:spMkLst>
            <pc:docMk/>
            <pc:sldMk cId="2625354944" sldId="647"/>
            <ac:spMk id="34" creationId="{7BC21332-A15A-34F3-D07B-58FEFF0EFAF6}"/>
          </ac:spMkLst>
        </pc:spChg>
        <pc:spChg chg="add mod">
          <ac:chgData name="상욱 이" userId="25c41c118c829273" providerId="LiveId" clId="{AE954E2E-430C-474E-8404-7833E45DA5EE}" dt="2024-11-28T09:57:02.865" v="1337" actId="20577"/>
          <ac:spMkLst>
            <pc:docMk/>
            <pc:sldMk cId="2625354944" sldId="647"/>
            <ac:spMk id="35" creationId="{BCD5235B-150B-6DE9-6714-90C54E6D4136}"/>
          </ac:spMkLst>
        </pc:spChg>
        <pc:graphicFrameChg chg="modGraphic">
          <ac:chgData name="상욱 이" userId="25c41c118c829273" providerId="LiveId" clId="{AE954E2E-430C-474E-8404-7833E45DA5EE}" dt="2024-11-28T09:58:08.097" v="1529" actId="6549"/>
          <ac:graphicFrameMkLst>
            <pc:docMk/>
            <pc:sldMk cId="2625354944" sldId="647"/>
            <ac:graphicFrameMk id="25" creationId="{ACAF2083-8979-D4DB-D273-79FE172D26F1}"/>
          </ac:graphicFrameMkLst>
        </pc:graphicFrameChg>
        <pc:picChg chg="del">
          <ac:chgData name="상욱 이" userId="25c41c118c829273" providerId="LiveId" clId="{AE954E2E-430C-474E-8404-7833E45DA5EE}" dt="2024-11-28T09:35:34.218" v="689" actId="478"/>
          <ac:picMkLst>
            <pc:docMk/>
            <pc:sldMk cId="2625354944" sldId="647"/>
            <ac:picMk id="14" creationId="{D367EB62-D72D-4436-487E-F453ED6819C3}"/>
          </ac:picMkLst>
        </pc:picChg>
      </pc:sldChg>
      <pc:sldChg chg="del">
        <pc:chgData name="상욱 이" userId="25c41c118c829273" providerId="LiveId" clId="{AE954E2E-430C-474E-8404-7833E45DA5EE}" dt="2024-11-28T10:20:56.239" v="3566" actId="47"/>
        <pc:sldMkLst>
          <pc:docMk/>
          <pc:sldMk cId="208996659" sldId="648"/>
        </pc:sldMkLst>
      </pc:sldChg>
      <pc:sldChg chg="addSp delSp modSp mod">
        <pc:chgData name="상욱 이" userId="25c41c118c829273" providerId="LiveId" clId="{AE954E2E-430C-474E-8404-7833E45DA5EE}" dt="2024-11-28T12:10:59.121" v="3850" actId="20577"/>
        <pc:sldMkLst>
          <pc:docMk/>
          <pc:sldMk cId="2278000558" sldId="649"/>
        </pc:sldMkLst>
        <pc:spChg chg="del mod">
          <ac:chgData name="상욱 이" userId="25c41c118c829273" providerId="LiveId" clId="{AE954E2E-430C-474E-8404-7833E45DA5EE}" dt="2024-11-28T10:08:54.049" v="2160" actId="478"/>
          <ac:spMkLst>
            <pc:docMk/>
            <pc:sldMk cId="2278000558" sldId="649"/>
            <ac:spMk id="2" creationId="{73119DF0-61E1-602E-61AA-629101E56A4D}"/>
          </ac:spMkLst>
        </pc:spChg>
        <pc:spChg chg="add mod">
          <ac:chgData name="상욱 이" userId="25c41c118c829273" providerId="LiveId" clId="{AE954E2E-430C-474E-8404-7833E45DA5EE}" dt="2024-11-28T10:06:23.669" v="2047" actId="255"/>
          <ac:spMkLst>
            <pc:docMk/>
            <pc:sldMk cId="2278000558" sldId="649"/>
            <ac:spMk id="5" creationId="{25F013F1-C813-CB30-EAC7-FD022FACA714}"/>
          </ac:spMkLst>
        </pc:spChg>
        <pc:spChg chg="mod">
          <ac:chgData name="상욱 이" userId="25c41c118c829273" providerId="LiveId" clId="{AE954E2E-430C-474E-8404-7833E45DA5EE}" dt="2024-11-28T12:10:59.121" v="3850" actId="20577"/>
          <ac:spMkLst>
            <pc:docMk/>
            <pc:sldMk cId="2278000558" sldId="649"/>
            <ac:spMk id="6" creationId="{45B4B323-86A9-03C8-9A1B-5EB8C4B8A273}"/>
          </ac:spMkLst>
        </pc:spChg>
        <pc:spChg chg="add mod">
          <ac:chgData name="상욱 이" userId="25c41c118c829273" providerId="LiveId" clId="{AE954E2E-430C-474E-8404-7833E45DA5EE}" dt="2024-11-28T10:06:55.120" v="2061" actId="255"/>
          <ac:spMkLst>
            <pc:docMk/>
            <pc:sldMk cId="2278000558" sldId="649"/>
            <ac:spMk id="7" creationId="{EAF231E0-6A3A-228A-CC8D-F769620F39C6}"/>
          </ac:spMkLst>
        </pc:spChg>
        <pc:spChg chg="add mod">
          <ac:chgData name="상욱 이" userId="25c41c118c829273" providerId="LiveId" clId="{AE954E2E-430C-474E-8404-7833E45DA5EE}" dt="2024-11-28T10:07:57.223" v="2078" actId="255"/>
          <ac:spMkLst>
            <pc:docMk/>
            <pc:sldMk cId="2278000558" sldId="649"/>
            <ac:spMk id="8" creationId="{B5094A03-BC5E-F062-1344-C9B93384334F}"/>
          </ac:spMkLst>
        </pc:spChg>
        <pc:spChg chg="add mod">
          <ac:chgData name="상욱 이" userId="25c41c118c829273" providerId="LiveId" clId="{AE954E2E-430C-474E-8404-7833E45DA5EE}" dt="2024-11-28T10:06:33.584" v="2050" actId="20577"/>
          <ac:spMkLst>
            <pc:docMk/>
            <pc:sldMk cId="2278000558" sldId="649"/>
            <ac:spMk id="11" creationId="{B093C5C5-3F3D-8C33-CDB3-5E591791B59B}"/>
          </ac:spMkLst>
        </pc:spChg>
        <pc:spChg chg="add mod">
          <ac:chgData name="상욱 이" userId="25c41c118c829273" providerId="LiveId" clId="{AE954E2E-430C-474E-8404-7833E45DA5EE}" dt="2024-11-28T10:07:05.094" v="2064" actId="20577"/>
          <ac:spMkLst>
            <pc:docMk/>
            <pc:sldMk cId="2278000558" sldId="649"/>
            <ac:spMk id="12" creationId="{8CBACA9C-7AD1-6A4C-45BE-37921C1E9E6F}"/>
          </ac:spMkLst>
        </pc:spChg>
        <pc:spChg chg="add mod">
          <ac:chgData name="상욱 이" userId="25c41c118c829273" providerId="LiveId" clId="{AE954E2E-430C-474E-8404-7833E45DA5EE}" dt="2024-11-28T10:08:04.919" v="2081" actId="20577"/>
          <ac:spMkLst>
            <pc:docMk/>
            <pc:sldMk cId="2278000558" sldId="649"/>
            <ac:spMk id="13" creationId="{CBA70E0F-D824-4B7C-71A0-50BA3CAD1368}"/>
          </ac:spMkLst>
        </pc:spChg>
        <pc:spChg chg="add mod">
          <ac:chgData name="상욱 이" userId="25c41c118c829273" providerId="LiveId" clId="{AE954E2E-430C-474E-8404-7833E45DA5EE}" dt="2024-11-28T10:08:17.529" v="2091" actId="255"/>
          <ac:spMkLst>
            <pc:docMk/>
            <pc:sldMk cId="2278000558" sldId="649"/>
            <ac:spMk id="14" creationId="{FB0C6E2F-E5A7-4082-1849-9C23D78AF960}"/>
          </ac:spMkLst>
        </pc:spChg>
        <pc:spChg chg="add mod">
          <ac:chgData name="상욱 이" userId="25c41c118c829273" providerId="LiveId" clId="{AE954E2E-430C-474E-8404-7833E45DA5EE}" dt="2024-11-28T10:08:24.099" v="2094" actId="255"/>
          <ac:spMkLst>
            <pc:docMk/>
            <pc:sldMk cId="2278000558" sldId="649"/>
            <ac:spMk id="15" creationId="{2ABF2E3D-C721-7F69-4293-EDCA9A51B1C3}"/>
          </ac:spMkLst>
        </pc:spChg>
        <pc:spChg chg="add mod">
          <ac:chgData name="상욱 이" userId="25c41c118c829273" providerId="LiveId" clId="{AE954E2E-430C-474E-8404-7833E45DA5EE}" dt="2024-11-28T10:06:41.639" v="2053" actId="20577"/>
          <ac:spMkLst>
            <pc:docMk/>
            <pc:sldMk cId="2278000558" sldId="649"/>
            <ac:spMk id="16" creationId="{C5D34CDE-6F02-6BA2-9F90-B9C01F4927F2}"/>
          </ac:spMkLst>
        </pc:spChg>
        <pc:spChg chg="add mod">
          <ac:chgData name="상욱 이" userId="25c41c118c829273" providerId="LiveId" clId="{AE954E2E-430C-474E-8404-7833E45DA5EE}" dt="2024-11-28T10:07:12.579" v="2067" actId="255"/>
          <ac:spMkLst>
            <pc:docMk/>
            <pc:sldMk cId="2278000558" sldId="649"/>
            <ac:spMk id="17" creationId="{8D7DE608-FAB6-33C7-BF66-B0EB9E812030}"/>
          </ac:spMkLst>
        </pc:spChg>
        <pc:spChg chg="add mod">
          <ac:chgData name="상욱 이" userId="25c41c118c829273" providerId="LiveId" clId="{AE954E2E-430C-474E-8404-7833E45DA5EE}" dt="2024-11-28T10:08:11.239" v="2084" actId="255"/>
          <ac:spMkLst>
            <pc:docMk/>
            <pc:sldMk cId="2278000558" sldId="649"/>
            <ac:spMk id="18" creationId="{B0E8F7A1-FB31-0936-21E8-EC508516CB4F}"/>
          </ac:spMkLst>
        </pc:spChg>
        <pc:spChg chg="add mod">
          <ac:chgData name="상욱 이" userId="25c41c118c829273" providerId="LiveId" clId="{AE954E2E-430C-474E-8404-7833E45DA5EE}" dt="2024-11-28T10:08:29.769" v="2097" actId="255"/>
          <ac:spMkLst>
            <pc:docMk/>
            <pc:sldMk cId="2278000558" sldId="649"/>
            <ac:spMk id="19" creationId="{D0CDB089-B17E-01E8-D1C1-DE55A7B68835}"/>
          </ac:spMkLst>
        </pc:spChg>
        <pc:spChg chg="mod">
          <ac:chgData name="상욱 이" userId="25c41c118c829273" providerId="LiveId" clId="{AE954E2E-430C-474E-8404-7833E45DA5EE}" dt="2024-11-28T12:10:56.749" v="3840" actId="20577"/>
          <ac:spMkLst>
            <pc:docMk/>
            <pc:sldMk cId="2278000558" sldId="649"/>
            <ac:spMk id="24" creationId="{09B51B42-8ED1-DDB7-022E-1FE1CB9C62CA}"/>
          </ac:spMkLst>
        </pc:spChg>
        <pc:graphicFrameChg chg="add del mod modGraphic">
          <ac:chgData name="상욱 이" userId="25c41c118c829273" providerId="LiveId" clId="{AE954E2E-430C-474E-8404-7833E45DA5EE}" dt="2024-11-28T10:00:01.344" v="1567" actId="3680"/>
          <ac:graphicFrameMkLst>
            <pc:docMk/>
            <pc:sldMk cId="2278000558" sldId="649"/>
            <ac:graphicFrameMk id="3" creationId="{3539C7AD-56B7-65E9-B2A6-3B25262D6EBD}"/>
          </ac:graphicFrameMkLst>
        </pc:graphicFrameChg>
        <pc:graphicFrameChg chg="add mod modGraphic">
          <ac:chgData name="상욱 이" userId="25c41c118c829273" providerId="LiveId" clId="{AE954E2E-430C-474E-8404-7833E45DA5EE}" dt="2024-11-28T10:04:24.654" v="1977" actId="14734"/>
          <ac:graphicFrameMkLst>
            <pc:docMk/>
            <pc:sldMk cId="2278000558" sldId="649"/>
            <ac:graphicFrameMk id="4" creationId="{DE149A15-CD41-EFD1-5068-52971B024294}"/>
          </ac:graphicFrameMkLst>
        </pc:graphicFrameChg>
        <pc:graphicFrameChg chg="del modGraphic">
          <ac:chgData name="상욱 이" userId="25c41c118c829273" providerId="LiveId" clId="{AE954E2E-430C-474E-8404-7833E45DA5EE}" dt="2024-11-28T09:59:38.309" v="1555" actId="478"/>
          <ac:graphicFrameMkLst>
            <pc:docMk/>
            <pc:sldMk cId="2278000558" sldId="649"/>
            <ac:graphicFrameMk id="9" creationId="{C29BDA50-0880-6A42-4C7B-BC3EDC94880F}"/>
          </ac:graphicFrameMkLst>
        </pc:graphicFrameChg>
        <pc:graphicFrameChg chg="mod modGraphic">
          <ac:chgData name="상욱 이" userId="25c41c118c829273" providerId="LiveId" clId="{AE954E2E-430C-474E-8404-7833E45DA5EE}" dt="2024-11-28T12:09:37.826" v="3772" actId="20577"/>
          <ac:graphicFrameMkLst>
            <pc:docMk/>
            <pc:sldMk cId="2278000558" sldId="649"/>
            <ac:graphicFrameMk id="10" creationId="{563ED0ED-51D5-D6A2-B6E4-07C55FF32D85}"/>
          </ac:graphicFrameMkLst>
        </pc:graphicFrameChg>
      </pc:sldChg>
      <pc:sldChg chg="delSp modSp del mod">
        <pc:chgData name="상욱 이" userId="25c41c118c829273" providerId="LiveId" clId="{AE954E2E-430C-474E-8404-7833E45DA5EE}" dt="2024-11-28T10:20:57.614" v="3567" actId="47"/>
        <pc:sldMkLst>
          <pc:docMk/>
          <pc:sldMk cId="3054886453" sldId="650"/>
        </pc:sldMkLst>
        <pc:spChg chg="del">
          <ac:chgData name="상욱 이" userId="25c41c118c829273" providerId="LiveId" clId="{AE954E2E-430C-474E-8404-7833E45DA5EE}" dt="2024-11-28T09:39:36.942" v="859" actId="478"/>
          <ac:spMkLst>
            <pc:docMk/>
            <pc:sldMk cId="3054886453" sldId="650"/>
            <ac:spMk id="23" creationId="{49CB6019-6FD7-B209-B346-CEBF029920EE}"/>
          </ac:spMkLst>
        </pc:spChg>
        <pc:spChg chg="mod">
          <ac:chgData name="상욱 이" userId="25c41c118c829273" providerId="LiveId" clId="{AE954E2E-430C-474E-8404-7833E45DA5EE}" dt="2024-11-28T09:39:38.865" v="860" actId="1076"/>
          <ac:spMkLst>
            <pc:docMk/>
            <pc:sldMk cId="3054886453" sldId="650"/>
            <ac:spMk id="24" creationId="{441B4A19-B012-DDC3-8278-25284A1A3A7F}"/>
          </ac:spMkLst>
        </pc:spChg>
      </pc:sldChg>
      <pc:sldChg chg="addSp delSp modSp mod">
        <pc:chgData name="상욱 이" userId="25c41c118c829273" providerId="LiveId" clId="{AE954E2E-430C-474E-8404-7833E45DA5EE}" dt="2024-11-28T09:28:09.880" v="48" actId="1076"/>
        <pc:sldMkLst>
          <pc:docMk/>
          <pc:sldMk cId="2913420112" sldId="652"/>
        </pc:sldMkLst>
        <pc:picChg chg="add mod">
          <ac:chgData name="상욱 이" userId="25c41c118c829273" providerId="LiveId" clId="{AE954E2E-430C-474E-8404-7833E45DA5EE}" dt="2024-11-28T09:27:07.195" v="43" actId="1076"/>
          <ac:picMkLst>
            <pc:docMk/>
            <pc:sldMk cId="2913420112" sldId="652"/>
            <ac:picMk id="3" creationId="{116A212C-D67F-7FE7-67E4-FB427E444801}"/>
          </ac:picMkLst>
        </pc:picChg>
        <pc:picChg chg="del">
          <ac:chgData name="상욱 이" userId="25c41c118c829273" providerId="LiveId" clId="{AE954E2E-430C-474E-8404-7833E45DA5EE}" dt="2024-11-28T09:27:49.675" v="44" actId="478"/>
          <ac:picMkLst>
            <pc:docMk/>
            <pc:sldMk cId="2913420112" sldId="652"/>
            <ac:picMk id="5" creationId="{8C6387D1-7131-3043-D3B9-F46985A782E1}"/>
          </ac:picMkLst>
        </pc:picChg>
        <pc:picChg chg="add mod">
          <ac:chgData name="상욱 이" userId="25c41c118c829273" providerId="LiveId" clId="{AE954E2E-430C-474E-8404-7833E45DA5EE}" dt="2024-11-28T09:28:09.880" v="48" actId="1076"/>
          <ac:picMkLst>
            <pc:docMk/>
            <pc:sldMk cId="2913420112" sldId="652"/>
            <ac:picMk id="6" creationId="{51D8BD68-0FA1-3E8D-D6C7-33700045B9F5}"/>
          </ac:picMkLst>
        </pc:picChg>
        <pc:picChg chg="del">
          <ac:chgData name="상욱 이" userId="25c41c118c829273" providerId="LiveId" clId="{AE954E2E-430C-474E-8404-7833E45DA5EE}" dt="2024-11-28T09:27:03.565" v="41" actId="478"/>
          <ac:picMkLst>
            <pc:docMk/>
            <pc:sldMk cId="2913420112" sldId="652"/>
            <ac:picMk id="1042" creationId="{8E36AC3A-194D-3165-1254-8A6CAF2E0834}"/>
          </ac:picMkLst>
        </pc:pic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  <pc:picChg chg="del">
          <ac:chgData name="상욱 이" userId="25c41c118c829273" providerId="LiveId" clId="{878F61D8-B335-4EB8-A471-C86BCC952250}" dt="2024-11-14T20:29:41.806" v="0" actId="478"/>
          <ac:picMkLst>
            <pc:docMk/>
            <pc:sldMk cId="2913420112" sldId="652"/>
            <ac:picMk id="4" creationId="{1967370F-990F-27D1-68A3-4334F4A0E925}"/>
          </ac:picMkLst>
        </pc:picChg>
        <pc:picChg chg="add mod">
          <ac:chgData name="상욱 이" userId="25c41c118c829273" providerId="LiveId" clId="{878F61D8-B335-4EB8-A471-C86BCC952250}" dt="2024-11-14T20:29:46.270" v="3" actId="1076"/>
          <ac:picMkLst>
            <pc:docMk/>
            <pc:sldMk cId="2913420112" sldId="652"/>
            <ac:picMk id="5" creationId="{8C6387D1-7131-3043-D3B9-F46985A78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678177" y="1618214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">
            <a:extLst>
              <a:ext uri="{FF2B5EF4-FFF2-40B4-BE49-F238E27FC236}">
                <a16:creationId xmlns:a16="http://schemas.microsoft.com/office/drawing/2014/main" id="{FF3FE353-C839-B0E5-AC3D-81C21995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9495" r="8651" b="29356"/>
          <a:stretch/>
        </p:blipFill>
        <p:spPr bwMode="auto">
          <a:xfrm>
            <a:off x="2910114" y="1904443"/>
            <a:ext cx="3693885" cy="11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FastAPI로 머신러닝 모델 배포하기 (1)">
            <a:extLst>
              <a:ext uri="{FF2B5EF4-FFF2-40B4-BE49-F238E27FC236}">
                <a16:creationId xmlns:a16="http://schemas.microsoft.com/office/drawing/2014/main" id="{29EDCAFB-5609-ECD2-E7FD-7F225F805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21200" r="11342" b="45815"/>
          <a:stretch/>
        </p:blipFill>
        <p:spPr bwMode="auto">
          <a:xfrm>
            <a:off x="2910114" y="3960588"/>
            <a:ext cx="4143828" cy="10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Why Choose PostgreSQL Database">
            <a:extLst>
              <a:ext uri="{FF2B5EF4-FFF2-40B4-BE49-F238E27FC236}">
                <a16:creationId xmlns:a16="http://schemas.microsoft.com/office/drawing/2014/main" id="{8474FE0C-343C-20AA-E03C-C234F9E4B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14940" r="33094" b="17272"/>
          <a:stretch/>
        </p:blipFill>
        <p:spPr bwMode="auto">
          <a:xfrm>
            <a:off x="8125783" y="3483311"/>
            <a:ext cx="2143193" cy="2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3" name="Picture 8" descr="Why Choose PostgreSQL Database">
            <a:extLst>
              <a:ext uri="{FF2B5EF4-FFF2-40B4-BE49-F238E27FC236}">
                <a16:creationId xmlns:a16="http://schemas.microsoft.com/office/drawing/2014/main" id="{116A212C-D67F-7FE7-67E4-FB427E444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7" t="14940" r="33094" b="17272"/>
          <a:stretch/>
        </p:blipFill>
        <p:spPr bwMode="auto">
          <a:xfrm>
            <a:off x="2568885" y="3555883"/>
            <a:ext cx="2143193" cy="2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8BD68-0FA1-3E8D-D6C7-33700045B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5" y="2079288"/>
            <a:ext cx="5253460" cy="37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8580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 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고객정보를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ID : (</a:t>
                      </a:r>
                      <a:r>
                        <a:rPr lang="ko-KR" altLang="en-US" sz="1400" dirty="0"/>
                        <a:t>공백</a:t>
                      </a:r>
                      <a:r>
                        <a:rPr lang="en-US" altLang="ko-KR" sz="1400" dirty="0"/>
                        <a:t>)  </a:t>
                      </a:r>
                      <a:r>
                        <a:rPr lang="ko-KR" altLang="en-US" sz="1400" dirty="0" err="1"/>
                        <a:t>그렙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ID : 1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테슬라 </a:t>
                      </a:r>
                      <a:r>
                        <a:rPr lang="en-US" altLang="ko-KR" sz="1400" dirty="0"/>
                        <a:t>ID : 2 </a:t>
                      </a:r>
                      <a:r>
                        <a:rPr lang="ko-KR" altLang="en-US" sz="1400" dirty="0"/>
                        <a:t> 애플</a:t>
                      </a:r>
                      <a:r>
                        <a:rPr lang="en-US" altLang="ko-KR" sz="1400" dirty="0"/>
                        <a:t> ID 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 분류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71419" y="3427422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그렙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테슬라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애플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221D1D-D509-7C14-7499-8C7F169E4919}"/>
              </a:ext>
            </a:extLst>
          </p:cNvPr>
          <p:cNvSpPr/>
          <p:nvPr/>
        </p:nvSpPr>
        <p:spPr>
          <a:xfrm>
            <a:off x="2171419" y="4817023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관리자</a:t>
            </a:r>
            <a:endParaRPr lang="en-US" altLang="ko-KR" sz="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7FE47E-03DC-A0AA-9081-C0CCA4C63C60}"/>
              </a:ext>
            </a:extLst>
          </p:cNvPr>
          <p:cNvSpPr/>
          <p:nvPr/>
        </p:nvSpPr>
        <p:spPr>
          <a:xfrm>
            <a:off x="1940422" y="4980907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신규 예약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그렙</a:t>
            </a:r>
            <a:r>
              <a:rPr lang="ko-KR" altLang="en-US" dirty="0"/>
              <a:t> 고객님</a:t>
            </a:r>
            <a:r>
              <a:rPr lang="en-US" altLang="ko-KR" dirty="0"/>
              <a:t> </a:t>
            </a:r>
            <a:r>
              <a:rPr lang="ko-KR" altLang="en-US" dirty="0"/>
              <a:t>반갑습니다</a:t>
            </a:r>
            <a:r>
              <a:rPr lang="en-US" altLang="ko-KR" dirty="0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 조회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6348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저장되어있는</a:t>
                      </a:r>
                      <a:r>
                        <a:rPr lang="ko-KR" altLang="en-US" sz="1200" dirty="0"/>
                        <a:t> 고객명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신규 예약 버튼을 눌러 시험 예약 서비스 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 조회 버튼을 눌러 본인 예약 목록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신규 예약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신규 시험 예약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예약하기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0476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시험명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시험 시작일자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시험 종료일자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응시인원 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예약하기 버튼을 눌러 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180822-D744-9B14-7855-7660F075058B}"/>
              </a:ext>
            </a:extLst>
          </p:cNvPr>
          <p:cNvSpPr/>
          <p:nvPr/>
        </p:nvSpPr>
        <p:spPr>
          <a:xfrm>
            <a:off x="1725060" y="3181745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</a:t>
            </a:r>
            <a:r>
              <a:rPr lang="ko-KR" altLang="en-US" b="1" dirty="0" err="1"/>
              <a:t>시험명</a:t>
            </a:r>
            <a:r>
              <a:rPr lang="ko-KR" altLang="en-US" b="1" dirty="0"/>
              <a:t>  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169DC1-7C8F-77E4-4FCA-6FEB01B2085B}"/>
              </a:ext>
            </a:extLst>
          </p:cNvPr>
          <p:cNvSpPr/>
          <p:nvPr/>
        </p:nvSpPr>
        <p:spPr>
          <a:xfrm>
            <a:off x="3294993" y="316304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프로그래머스</a:t>
            </a:r>
            <a:r>
              <a:rPr lang="ko-KR" altLang="en-US" dirty="0">
                <a:solidFill>
                  <a:schemeClr val="tx1"/>
                </a:solidFill>
              </a:rPr>
              <a:t> 코딩테스트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2C1177-34E8-6379-0334-A6480F3A7DAE}"/>
              </a:ext>
            </a:extLst>
          </p:cNvPr>
          <p:cNvSpPr/>
          <p:nvPr/>
        </p:nvSpPr>
        <p:spPr>
          <a:xfrm>
            <a:off x="1579393" y="3715215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시험시작일자  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65FB83-E213-318A-825D-CD2C383EFE74}"/>
              </a:ext>
            </a:extLst>
          </p:cNvPr>
          <p:cNvSpPr/>
          <p:nvPr/>
        </p:nvSpPr>
        <p:spPr>
          <a:xfrm>
            <a:off x="3300060" y="371503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2024/11/28 15:00:00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8255B-9C18-AFB1-0B72-ED61C9E05DD4}"/>
              </a:ext>
            </a:extLst>
          </p:cNvPr>
          <p:cNvSpPr/>
          <p:nvPr/>
        </p:nvSpPr>
        <p:spPr>
          <a:xfrm>
            <a:off x="2114683" y="4742731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응시인원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68127-0604-EF93-24D0-183AD1216FE3}"/>
              </a:ext>
            </a:extLst>
          </p:cNvPr>
          <p:cNvSpPr/>
          <p:nvPr/>
        </p:nvSpPr>
        <p:spPr>
          <a:xfrm>
            <a:off x="3321918" y="476350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10000 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C21332-A15A-34F3-D07B-58FEFF0EFAF6}"/>
              </a:ext>
            </a:extLst>
          </p:cNvPr>
          <p:cNvSpPr/>
          <p:nvPr/>
        </p:nvSpPr>
        <p:spPr>
          <a:xfrm>
            <a:off x="1573947" y="4226852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시험종료일자  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D5235B-150B-6DE9-6714-90C54E6D4136}"/>
              </a:ext>
            </a:extLst>
          </p:cNvPr>
          <p:cNvSpPr/>
          <p:nvPr/>
        </p:nvSpPr>
        <p:spPr>
          <a:xfrm>
            <a:off x="3305501" y="424299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2024 11/28 17:00:00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D04F51-CC6C-448C-FC0B-6095C22F09B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4B323-86A9-03C8-9A1B-5EB8C4B8A27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예약 목록 </a:t>
            </a:r>
            <a:r>
              <a:rPr lang="ko-KR" altLang="en-US" dirty="0">
                <a:solidFill>
                  <a:schemeClr val="bg1"/>
                </a:solidFill>
              </a:rPr>
              <a:t>조회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E3AFA-414E-FDC8-68F5-AC4DDE1E7C4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51B42-8ED1-DDB7-022E-1FE1CB9C62CA}"/>
              </a:ext>
            </a:extLst>
          </p:cNvPr>
          <p:cNvSpPr/>
          <p:nvPr/>
        </p:nvSpPr>
        <p:spPr>
          <a:xfrm>
            <a:off x="1192166" y="2282802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예약 목록 조회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3ED0ED-51D5-D6A2-B6E4-07C55FF3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5173"/>
              </p:ext>
            </p:extLst>
          </p:nvPr>
        </p:nvGraphicFramePr>
        <p:xfrm>
          <a:off x="8357772" y="310242"/>
          <a:ext cx="3270445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본인 예약 내역 목록 조회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관리자는 전체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내역이 많을 경우 스크롤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이면서 확정 이전 일 경우 수정 삭제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이면서 확정 이후 일 경우 확정 여부 노출 및 응시인원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이하 일 경우 추가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이면서 확정 이전 일 경우 수정 삭제 확정 버튼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ko-KR" altLang="en-US" sz="1000" dirty="0" err="1"/>
                        <a:t>이며네서</a:t>
                      </a:r>
                      <a:r>
                        <a:rPr lang="ko-KR" altLang="en-US" sz="1000" dirty="0"/>
                        <a:t> 확정 이후 일 경우 확정 여부 노출 및 응시인원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이하 일 경우 추가 버튼 활성화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확정 취소 기능 생략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70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수정버튼을 </a:t>
                      </a:r>
                      <a:r>
                        <a:rPr lang="ko-KR" altLang="en-US" sz="1000" dirty="0" err="1"/>
                        <a:t>누를경우</a:t>
                      </a:r>
                      <a:r>
                        <a:rPr lang="ko-KR" altLang="en-US" sz="1000" dirty="0"/>
                        <a:t> 조회 된 데이터가 </a:t>
                      </a:r>
                      <a:r>
                        <a:rPr lang="en-US" altLang="ko-KR" sz="1000" dirty="0" err="1"/>
                        <a:t>InputBox</a:t>
                      </a:r>
                      <a:r>
                        <a:rPr lang="ko-KR" altLang="en-US" sz="1000" dirty="0"/>
                        <a:t>로 구성된 입력 창 노출 후 해당 창의 수정버튼을 눌러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62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 버튼을 눌러서 예약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6257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확정 버튼을 눌러서 예약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5151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추가 버튼을 누르면 인원 입력 창 노출 후 해당 창의 추가버튼을 눌러 추가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만명 </a:t>
                      </a:r>
                      <a:r>
                        <a:rPr lang="ko-KR" altLang="en-US" sz="1000" dirty="0" err="1"/>
                        <a:t>이상될</a:t>
                      </a:r>
                      <a:r>
                        <a:rPr lang="ko-KR" altLang="en-US" sz="1000" dirty="0"/>
                        <a:t> 경우 오류 반환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740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149A15-CD41-EFD1-5068-52971B02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0782"/>
              </p:ext>
            </p:extLst>
          </p:nvPr>
        </p:nvGraphicFramePr>
        <p:xfrm>
          <a:off x="1090102" y="3033409"/>
          <a:ext cx="5489576" cy="218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76328903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712935043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995841358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27250076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5831915"/>
                    </a:ext>
                  </a:extLst>
                </a:gridCol>
              </a:tblGrid>
              <a:tr h="479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시험시작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시험종료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응시인원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36220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프로그래머스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2024/11/28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15:00:00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2024/11/28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17:00:00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04900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테슬라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2024/11/29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17:00:00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2024/11/29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19:00:00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650267"/>
                  </a:ext>
                </a:extLst>
              </a:tr>
              <a:tr h="568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애플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2024/11/15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08:00:00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2024/11/15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10:00:00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20000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95243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013F1-C813-CB30-EAC7-FD022FACA714}"/>
              </a:ext>
            </a:extLst>
          </p:cNvPr>
          <p:cNvSpPr/>
          <p:nvPr/>
        </p:nvSpPr>
        <p:spPr>
          <a:xfrm>
            <a:off x="6329726" y="3543915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F231E0-6A3A-228A-CC8D-F769620F39C6}"/>
              </a:ext>
            </a:extLst>
          </p:cNvPr>
          <p:cNvSpPr/>
          <p:nvPr/>
        </p:nvSpPr>
        <p:spPr>
          <a:xfrm>
            <a:off x="6726197" y="3543915"/>
            <a:ext cx="309118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삭제 </a:t>
            </a:r>
            <a:endParaRPr lang="en-US" altLang="ko-KR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094A03-BC5E-F062-1344-C9B93384334F}"/>
              </a:ext>
            </a:extLst>
          </p:cNvPr>
          <p:cNvSpPr/>
          <p:nvPr/>
        </p:nvSpPr>
        <p:spPr>
          <a:xfrm>
            <a:off x="7113506" y="3551256"/>
            <a:ext cx="309116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3C5C5-3F3D-8C33-CDB3-5E591791B59B}"/>
              </a:ext>
            </a:extLst>
          </p:cNvPr>
          <p:cNvSpPr/>
          <p:nvPr/>
        </p:nvSpPr>
        <p:spPr>
          <a:xfrm>
            <a:off x="6318176" y="4107538"/>
            <a:ext cx="32066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BACA9C-7AD1-6A4C-45BE-37921C1E9E6F}"/>
              </a:ext>
            </a:extLst>
          </p:cNvPr>
          <p:cNvSpPr/>
          <p:nvPr/>
        </p:nvSpPr>
        <p:spPr>
          <a:xfrm>
            <a:off x="6698543" y="4085930"/>
            <a:ext cx="309118" cy="5242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삭제 </a:t>
            </a:r>
            <a:endParaRPr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70E0F-D824-4B7C-71A0-50BA3CAD1368}"/>
              </a:ext>
            </a:extLst>
          </p:cNvPr>
          <p:cNvSpPr/>
          <p:nvPr/>
        </p:nvSpPr>
        <p:spPr>
          <a:xfrm>
            <a:off x="7113505" y="4107538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0C6E2F-E5A7-4082-1849-9C23D78AF960}"/>
              </a:ext>
            </a:extLst>
          </p:cNvPr>
          <p:cNvSpPr/>
          <p:nvPr/>
        </p:nvSpPr>
        <p:spPr>
          <a:xfrm>
            <a:off x="7514828" y="3538995"/>
            <a:ext cx="286279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추가 </a:t>
            </a:r>
            <a:endParaRPr lang="en-US" altLang="ko-KR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BF2E3D-C721-7F69-4293-EDCA9A51B1C3}"/>
              </a:ext>
            </a:extLst>
          </p:cNvPr>
          <p:cNvSpPr/>
          <p:nvPr/>
        </p:nvSpPr>
        <p:spPr>
          <a:xfrm>
            <a:off x="7494761" y="4112867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추가 </a:t>
            </a:r>
            <a:endParaRPr lang="en-US" altLang="ko-KR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D34CDE-6F02-6BA2-9F90-B9C01F4927F2}"/>
              </a:ext>
            </a:extLst>
          </p:cNvPr>
          <p:cNvSpPr/>
          <p:nvPr/>
        </p:nvSpPr>
        <p:spPr>
          <a:xfrm>
            <a:off x="6318176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수정 </a:t>
            </a:r>
            <a:endParaRPr lang="en-US" altLang="ko-KR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7DE608-FAB6-33C7-BF66-B0EB9E812030}"/>
              </a:ext>
            </a:extLst>
          </p:cNvPr>
          <p:cNvSpPr/>
          <p:nvPr/>
        </p:nvSpPr>
        <p:spPr>
          <a:xfrm>
            <a:off x="6686216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삭제 </a:t>
            </a:r>
            <a:endParaRPr lang="en-US" altLang="ko-KR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8F7A1-FB31-0936-21E8-EC508516CB4F}"/>
              </a:ext>
            </a:extLst>
          </p:cNvPr>
          <p:cNvSpPr/>
          <p:nvPr/>
        </p:nvSpPr>
        <p:spPr>
          <a:xfrm>
            <a:off x="7079925" y="4703296"/>
            <a:ext cx="309117" cy="48102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확정 </a:t>
            </a: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DB089-B17E-01E8-D1C1-DE55A7B68835}"/>
              </a:ext>
            </a:extLst>
          </p:cNvPr>
          <p:cNvSpPr/>
          <p:nvPr/>
        </p:nvSpPr>
        <p:spPr>
          <a:xfrm>
            <a:off x="7491990" y="4724872"/>
            <a:ext cx="309117" cy="43787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/>
              <a:t>추가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332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2024-11-28T12:10:59Z</dcterms:modified>
</cp:coreProperties>
</file>