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639" r:id="rId2"/>
    <p:sldId id="640" r:id="rId3"/>
    <p:sldId id="652" r:id="rId4"/>
    <p:sldId id="655" r:id="rId5"/>
    <p:sldId id="654" r:id="rId6"/>
    <p:sldId id="641" r:id="rId7"/>
    <p:sldId id="661" r:id="rId8"/>
    <p:sldId id="646" r:id="rId9"/>
    <p:sldId id="662" r:id="rId10"/>
    <p:sldId id="663" r:id="rId11"/>
    <p:sldId id="664" r:id="rId12"/>
    <p:sldId id="6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EC304A"/>
    <a:srgbClr val="38556C"/>
    <a:srgbClr val="FF7C80"/>
    <a:srgbClr val="FF5050"/>
    <a:srgbClr val="FF6600"/>
    <a:srgbClr val="E9C5B9"/>
    <a:srgbClr val="6274FA"/>
    <a:srgbClr val="DBA08D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50514B-BBB5-4A8E-AA05-C59ADD2B5DE6}" v="4" dt="2025-04-08T01:18:10.4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8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8" y="5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욱 이" userId="25c41c118c829273" providerId="LiveId" clId="{AE954E2E-430C-474E-8404-7833E45DA5EE}"/>
    <pc:docChg chg="undo redo custSel addSld delSld modSld sldOrd">
      <pc:chgData name="상욱 이" userId="25c41c118c829273" providerId="LiveId" clId="{AE954E2E-430C-474E-8404-7833E45DA5EE}" dt="2024-12-01T04:42:24.744" v="10640" actId="1076"/>
      <pc:docMkLst>
        <pc:docMk/>
      </pc:docMkLst>
      <pc:sldChg chg="addSp delSp modSp">
        <pc:chgData name="상욱 이" userId="25c41c118c829273" providerId="LiveId" clId="{AE954E2E-430C-474E-8404-7833E45DA5EE}" dt="2024-12-01T04:40:00.709" v="10611" actId="1076"/>
        <pc:sldMkLst>
          <pc:docMk/>
          <pc:sldMk cId="4229784265" sldId="640"/>
        </pc:sldMkLst>
      </pc:sldChg>
      <pc:sldChg chg="addSp modSp mod">
        <pc:chgData name="상욱 이" userId="25c41c118c829273" providerId="LiveId" clId="{AE954E2E-430C-474E-8404-7833E45DA5EE}" dt="2024-12-01T03:32:53.466" v="3857" actId="20577"/>
        <pc:sldMkLst>
          <pc:docMk/>
          <pc:sldMk cId="4064668374" sldId="641"/>
        </pc:sldMkLst>
      </pc:sldChg>
      <pc:sldChg chg="modSp mod">
        <pc:chgData name="상욱 이" userId="25c41c118c829273" providerId="LiveId" clId="{AE954E2E-430C-474E-8404-7833E45DA5EE}" dt="2024-11-28T09:33:20.637" v="591" actId="20577"/>
        <pc:sldMkLst>
          <pc:docMk/>
          <pc:sldMk cId="5470918" sldId="646"/>
        </pc:sldMkLst>
      </pc:sldChg>
      <pc:sldChg chg="addSp delSp modSp mod">
        <pc:chgData name="상욱 이" userId="25c41c118c829273" providerId="LiveId" clId="{AE954E2E-430C-474E-8404-7833E45DA5EE}" dt="2024-12-01T04:16:14.358" v="8496"/>
        <pc:sldMkLst>
          <pc:docMk/>
          <pc:sldMk cId="2625354944" sldId="647"/>
        </pc:sldMkLst>
      </pc:sldChg>
      <pc:sldChg chg="del">
        <pc:chgData name="상욱 이" userId="25c41c118c829273" providerId="LiveId" clId="{AE954E2E-430C-474E-8404-7833E45DA5EE}" dt="2024-11-28T10:20:56.239" v="3566" actId="47"/>
        <pc:sldMkLst>
          <pc:docMk/>
          <pc:sldMk cId="208996659" sldId="648"/>
        </pc:sldMkLst>
      </pc:sldChg>
      <pc:sldChg chg="addSp delSp modSp mod">
        <pc:chgData name="상욱 이" userId="25c41c118c829273" providerId="LiveId" clId="{AE954E2E-430C-474E-8404-7833E45DA5EE}" dt="2024-11-28T12:10:59.121" v="3850" actId="20577"/>
        <pc:sldMkLst>
          <pc:docMk/>
          <pc:sldMk cId="2278000558" sldId="649"/>
        </pc:sldMkLst>
      </pc:sldChg>
      <pc:sldChg chg="delSp modSp del mod">
        <pc:chgData name="상욱 이" userId="25c41c118c829273" providerId="LiveId" clId="{AE954E2E-430C-474E-8404-7833E45DA5EE}" dt="2024-11-28T10:20:57.614" v="3567" actId="47"/>
        <pc:sldMkLst>
          <pc:docMk/>
          <pc:sldMk cId="3054886453" sldId="650"/>
        </pc:sldMkLst>
      </pc:sldChg>
      <pc:sldChg chg="addSp delSp modSp mod">
        <pc:chgData name="상욱 이" userId="25c41c118c829273" providerId="LiveId" clId="{AE954E2E-430C-474E-8404-7833E45DA5EE}" dt="2024-11-28T09:28:09.880" v="48" actId="1076"/>
        <pc:sldMkLst>
          <pc:docMk/>
          <pc:sldMk cId="2913420112" sldId="652"/>
        </pc:sldMkLst>
      </pc:sldChg>
      <pc:sldChg chg="addSp delSp modSp add del mod ord">
        <pc:chgData name="상욱 이" userId="25c41c118c829273" providerId="LiveId" clId="{AE954E2E-430C-474E-8404-7833E45DA5EE}" dt="2024-12-01T04:20:00.148" v="9093" actId="47"/>
        <pc:sldMkLst>
          <pc:docMk/>
          <pc:sldMk cId="690875815" sldId="653"/>
        </pc:sldMkLst>
      </pc:sldChg>
      <pc:sldChg chg="add del setBg">
        <pc:chgData name="상욱 이" userId="25c41c118c829273" providerId="LiveId" clId="{AE954E2E-430C-474E-8404-7833E45DA5EE}" dt="2024-12-01T03:33:05.306" v="3859"/>
        <pc:sldMkLst>
          <pc:docMk/>
          <pc:sldMk cId="2464040527" sldId="653"/>
        </pc:sldMkLst>
      </pc:sldChg>
      <pc:sldChg chg="addSp delSp modSp add mod">
        <pc:chgData name="상욱 이" userId="25c41c118c829273" providerId="LiveId" clId="{AE954E2E-430C-474E-8404-7833E45DA5EE}" dt="2024-12-01T04:40:53.592" v="10625"/>
        <pc:sldMkLst>
          <pc:docMk/>
          <pc:sldMk cId="3286288354" sldId="654"/>
        </pc:sldMkLst>
      </pc:sldChg>
      <pc:sldChg chg="add del setBg">
        <pc:chgData name="상욱 이" userId="25c41c118c829273" providerId="LiveId" clId="{AE954E2E-430C-474E-8404-7833E45DA5EE}" dt="2024-12-01T03:33:56.777" v="3869"/>
        <pc:sldMkLst>
          <pc:docMk/>
          <pc:sldMk cId="3699718519" sldId="654"/>
        </pc:sldMkLst>
      </pc:sldChg>
      <pc:sldChg chg="add del setBg">
        <pc:chgData name="상욱 이" userId="25c41c118c829273" providerId="LiveId" clId="{AE954E2E-430C-474E-8404-7833E45DA5EE}" dt="2024-12-01T03:37:45.716" v="4008"/>
        <pc:sldMkLst>
          <pc:docMk/>
          <pc:sldMk cId="327753820" sldId="655"/>
        </pc:sldMkLst>
      </pc:sldChg>
      <pc:sldChg chg="modSp add mod ord">
        <pc:chgData name="상욱 이" userId="25c41c118c829273" providerId="LiveId" clId="{AE954E2E-430C-474E-8404-7833E45DA5EE}" dt="2024-12-01T03:50:17.697" v="5560" actId="255"/>
        <pc:sldMkLst>
          <pc:docMk/>
          <pc:sldMk cId="2822883283" sldId="655"/>
        </pc:sldMkLst>
      </pc:sldChg>
      <pc:sldChg chg="add del setBg">
        <pc:chgData name="상욱 이" userId="25c41c118c829273" providerId="LiveId" clId="{AE954E2E-430C-474E-8404-7833E45DA5EE}" dt="2024-12-01T03:59:26.717" v="6561"/>
        <pc:sldMkLst>
          <pc:docMk/>
          <pc:sldMk cId="924396608" sldId="656"/>
        </pc:sldMkLst>
      </pc:sldChg>
      <pc:sldChg chg="delSp modSp add mod">
        <pc:chgData name="상욱 이" userId="25c41c118c829273" providerId="LiveId" clId="{AE954E2E-430C-474E-8404-7833E45DA5EE}" dt="2024-12-01T04:10:44.608" v="8001" actId="20577"/>
        <pc:sldMkLst>
          <pc:docMk/>
          <pc:sldMk cId="4002757818" sldId="656"/>
        </pc:sldMkLst>
      </pc:sldChg>
      <pc:sldChg chg="add del setBg">
        <pc:chgData name="상욱 이" userId="25c41c118c829273" providerId="LiveId" clId="{AE954E2E-430C-474E-8404-7833E45DA5EE}" dt="2024-12-01T04:16:24.182" v="8498"/>
        <pc:sldMkLst>
          <pc:docMk/>
          <pc:sldMk cId="2343506079" sldId="657"/>
        </pc:sldMkLst>
      </pc:sldChg>
      <pc:sldChg chg="add del setBg">
        <pc:chgData name="상욱 이" userId="25c41c118c829273" providerId="LiveId" clId="{AE954E2E-430C-474E-8404-7833E45DA5EE}" dt="2024-12-01T04:16:43.309" v="8504"/>
        <pc:sldMkLst>
          <pc:docMk/>
          <pc:sldMk cId="3870893235" sldId="657"/>
        </pc:sldMkLst>
      </pc:sldChg>
      <pc:sldChg chg="modSp add del mod">
        <pc:chgData name="상욱 이" userId="25c41c118c829273" providerId="LiveId" clId="{AE954E2E-430C-474E-8404-7833E45DA5EE}" dt="2024-12-01T04:16:39.633" v="8502" actId="47"/>
        <pc:sldMkLst>
          <pc:docMk/>
          <pc:sldMk cId="4037192810" sldId="657"/>
        </pc:sldMkLst>
      </pc:sldChg>
      <pc:sldChg chg="modSp add mod ord">
        <pc:chgData name="상욱 이" userId="25c41c118c829273" providerId="LiveId" clId="{AE954E2E-430C-474E-8404-7833E45DA5EE}" dt="2024-12-01T04:25:48.225" v="9910" actId="20577"/>
        <pc:sldMkLst>
          <pc:docMk/>
          <pc:sldMk cId="4178764452" sldId="657"/>
        </pc:sldMkLst>
      </pc:sldChg>
      <pc:sldChg chg="modSp add del mod setBg">
        <pc:chgData name="상욱 이" userId="25c41c118c829273" providerId="LiveId" clId="{AE954E2E-430C-474E-8404-7833E45DA5EE}" dt="2024-12-01T04:22:40.373" v="9502" actId="2696"/>
        <pc:sldMkLst>
          <pc:docMk/>
          <pc:sldMk cId="3404894787" sldId="658"/>
        </pc:sldMkLst>
      </pc:sldChg>
      <pc:sldChg chg="modSp add mod ord">
        <pc:chgData name="상욱 이" userId="25c41c118c829273" providerId="LiveId" clId="{AE954E2E-430C-474E-8404-7833E45DA5EE}" dt="2024-12-01T04:28:18.680" v="10601" actId="14100"/>
        <pc:sldMkLst>
          <pc:docMk/>
          <pc:sldMk cId="3458423123" sldId="659"/>
        </pc:sldMkLst>
      </pc:sldChg>
      <pc:sldChg chg="addSp delSp modSp add mod">
        <pc:chgData name="상욱 이" userId="25c41c118c829273" providerId="LiveId" clId="{AE954E2E-430C-474E-8404-7833E45DA5EE}" dt="2024-12-01T04:42:24.744" v="10640" actId="1076"/>
        <pc:sldMkLst>
          <pc:docMk/>
          <pc:sldMk cId="1817381780" sldId="660"/>
        </pc:sldMkLst>
      </pc:sldChg>
    </pc:docChg>
  </pc:docChgLst>
  <pc:docChgLst>
    <pc:chgData name="상욱 이" userId="25c41c118c829273" providerId="LiveId" clId="{C150514B-BBB5-4A8E-AA05-C59ADD2B5DE6}"/>
    <pc:docChg chg="undo custSel modSld">
      <pc:chgData name="상욱 이" userId="25c41c118c829273" providerId="LiveId" clId="{C150514B-BBB5-4A8E-AA05-C59ADD2B5DE6}" dt="2025-04-08T01:19:14.184" v="153" actId="1036"/>
      <pc:docMkLst>
        <pc:docMk/>
      </pc:docMkLst>
      <pc:sldChg chg="addSp modSp mod">
        <pc:chgData name="상욱 이" userId="25c41c118c829273" providerId="LiveId" clId="{C150514B-BBB5-4A8E-AA05-C59ADD2B5DE6}" dt="2025-04-08T01:19:14.184" v="153" actId="1036"/>
        <pc:sldMkLst>
          <pc:docMk/>
          <pc:sldMk cId="124138116" sldId="665"/>
        </pc:sldMkLst>
        <pc:spChg chg="mod">
          <ac:chgData name="상욱 이" userId="25c41c118c829273" providerId="LiveId" clId="{C150514B-BBB5-4A8E-AA05-C59ADD2B5DE6}" dt="2025-04-08T01:17:13.295" v="17" actId="14100"/>
          <ac:spMkLst>
            <pc:docMk/>
            <pc:sldMk cId="124138116" sldId="665"/>
            <ac:spMk id="3" creationId="{6FCC192D-5609-D3A0-074F-3E2CA9899816}"/>
          </ac:spMkLst>
        </pc:spChg>
        <pc:spChg chg="mod">
          <ac:chgData name="상욱 이" userId="25c41c118c829273" providerId="LiveId" clId="{C150514B-BBB5-4A8E-AA05-C59ADD2B5DE6}" dt="2025-04-08T01:17:29.640" v="24" actId="14100"/>
          <ac:spMkLst>
            <pc:docMk/>
            <pc:sldMk cId="124138116" sldId="665"/>
            <ac:spMk id="5" creationId="{2967F0BB-7199-81CF-DD94-ADEACBBE17A5}"/>
          </ac:spMkLst>
        </pc:spChg>
        <pc:spChg chg="mod">
          <ac:chgData name="상욱 이" userId="25c41c118c829273" providerId="LiveId" clId="{C150514B-BBB5-4A8E-AA05-C59ADD2B5DE6}" dt="2025-04-08T01:17:55.911" v="83"/>
          <ac:spMkLst>
            <pc:docMk/>
            <pc:sldMk cId="124138116" sldId="665"/>
            <ac:spMk id="7" creationId="{A298519B-4D29-BE0F-093D-F2B2CAA7F96C}"/>
          </ac:spMkLst>
        </pc:spChg>
        <pc:spChg chg="mod">
          <ac:chgData name="상욱 이" userId="25c41c118c829273" providerId="LiveId" clId="{C150514B-BBB5-4A8E-AA05-C59ADD2B5DE6}" dt="2025-04-08T01:19:08.775" v="149" actId="1036"/>
          <ac:spMkLst>
            <pc:docMk/>
            <pc:sldMk cId="124138116" sldId="665"/>
            <ac:spMk id="10" creationId="{9C346704-04A4-011E-65B7-0C3009804AE4}"/>
          </ac:spMkLst>
        </pc:spChg>
        <pc:spChg chg="mod">
          <ac:chgData name="상욱 이" userId="25c41c118c829273" providerId="LiveId" clId="{C150514B-BBB5-4A8E-AA05-C59ADD2B5DE6}" dt="2025-04-08T01:16:58.082" v="9" actId="14100"/>
          <ac:spMkLst>
            <pc:docMk/>
            <pc:sldMk cId="124138116" sldId="665"/>
            <ac:spMk id="12" creationId="{CB780764-A5F2-833A-4F3A-D78E35A4B017}"/>
          </ac:spMkLst>
        </pc:spChg>
        <pc:spChg chg="mod">
          <ac:chgData name="상욱 이" userId="25c41c118c829273" providerId="LiveId" clId="{C150514B-BBB5-4A8E-AA05-C59ADD2B5DE6}" dt="2025-04-08T01:17:45.726" v="60" actId="1036"/>
          <ac:spMkLst>
            <pc:docMk/>
            <pc:sldMk cId="124138116" sldId="665"/>
            <ac:spMk id="13" creationId="{CA4B5CA8-493E-2662-5396-C56052559399}"/>
          </ac:spMkLst>
        </pc:spChg>
        <pc:spChg chg="mod">
          <ac:chgData name="상욱 이" userId="25c41c118c829273" providerId="LiveId" clId="{C150514B-BBB5-4A8E-AA05-C59ADD2B5DE6}" dt="2025-04-08T01:19:14.184" v="153" actId="1036"/>
          <ac:spMkLst>
            <pc:docMk/>
            <pc:sldMk cId="124138116" sldId="665"/>
            <ac:spMk id="14" creationId="{A1EB906D-2258-8C85-3CA8-562C24245205}"/>
          </ac:spMkLst>
        </pc:spChg>
        <pc:spChg chg="mod">
          <ac:chgData name="상욱 이" userId="25c41c118c829273" providerId="LiveId" clId="{C150514B-BBB5-4A8E-AA05-C59ADD2B5DE6}" dt="2025-04-08T01:18:22.766" v="118" actId="1076"/>
          <ac:spMkLst>
            <pc:docMk/>
            <pc:sldMk cId="124138116" sldId="665"/>
            <ac:spMk id="15" creationId="{5D27D4EA-DE32-CA82-93A4-647EDD9AAA03}"/>
          </ac:spMkLst>
        </pc:spChg>
        <pc:spChg chg="mod">
          <ac:chgData name="상욱 이" userId="25c41c118c829273" providerId="LiveId" clId="{C150514B-BBB5-4A8E-AA05-C59ADD2B5DE6}" dt="2025-04-08T01:17:17.991" v="21" actId="1076"/>
          <ac:spMkLst>
            <pc:docMk/>
            <pc:sldMk cId="124138116" sldId="665"/>
            <ac:spMk id="23" creationId="{D1D5E998-70DE-1B50-A3ED-191912740AFE}"/>
          </ac:spMkLst>
        </pc:spChg>
        <pc:spChg chg="mod">
          <ac:chgData name="상욱 이" userId="25c41c118c829273" providerId="LiveId" clId="{C150514B-BBB5-4A8E-AA05-C59ADD2B5DE6}" dt="2025-04-08T01:17:44.303" v="57" actId="1036"/>
          <ac:spMkLst>
            <pc:docMk/>
            <pc:sldMk cId="124138116" sldId="665"/>
            <ac:spMk id="31" creationId="{1A742EB7-2705-5294-5175-34D795B1E950}"/>
          </ac:spMkLst>
        </pc:spChg>
        <pc:cxnChg chg="add mod">
          <ac:chgData name="상욱 이" userId="25c41c118c829273" providerId="LiveId" clId="{C150514B-BBB5-4A8E-AA05-C59ADD2B5DE6}" dt="2025-04-08T01:19:06.224" v="137" actId="14100"/>
          <ac:cxnSpMkLst>
            <pc:docMk/>
            <pc:sldMk cId="124138116" sldId="665"/>
            <ac:cxnSpMk id="4" creationId="{C58C4BD6-6631-1097-19E1-3250C1BB51D2}"/>
          </ac:cxnSpMkLst>
        </pc:cxnChg>
      </pc:sldChg>
    </pc:docChg>
  </pc:docChgLst>
  <pc:docChgLst>
    <pc:chgData name="상욱 이" userId="25c41c118c829273" providerId="LiveId" clId="{4DE66494-F793-40D4-A1DD-1173B77303F2}"/>
    <pc:docChg chg="undo redo custSel addSld delSld modSld sldOrd">
      <pc:chgData name="상욱 이" userId="25c41c118c829273" providerId="LiveId" clId="{4DE66494-F793-40D4-A1DD-1173B77303F2}" dt="2025-03-30T09:55:27.639" v="4153"/>
      <pc:docMkLst>
        <pc:docMk/>
      </pc:docMkLst>
      <pc:sldChg chg="addSp delSp modSp">
        <pc:chgData name="상욱 이" userId="25c41c118c829273" providerId="LiveId" clId="{4DE66494-F793-40D4-A1DD-1173B77303F2}" dt="2025-03-30T09:09:40.226" v="30" actId="1076"/>
        <pc:sldMkLst>
          <pc:docMk/>
          <pc:sldMk cId="4229784265" sldId="640"/>
        </pc:sldMkLst>
        <pc:picChg chg="add mod">
          <ac:chgData name="상욱 이" userId="25c41c118c829273" providerId="LiveId" clId="{4DE66494-F793-40D4-A1DD-1173B77303F2}" dt="2025-03-30T09:09:33.801" v="27" actId="1076"/>
          <ac:picMkLst>
            <pc:docMk/>
            <pc:sldMk cId="4229784265" sldId="640"/>
            <ac:picMk id="4" creationId="{ED86E673-45C7-AE02-D3B1-4B4CF3840A5B}"/>
          </ac:picMkLst>
        </pc:picChg>
        <pc:picChg chg="add mod">
          <ac:chgData name="상욱 이" userId="25c41c118c829273" providerId="LiveId" clId="{4DE66494-F793-40D4-A1DD-1173B77303F2}" dt="2025-03-30T09:09:11.615" v="16" actId="1076"/>
          <ac:picMkLst>
            <pc:docMk/>
            <pc:sldMk cId="4229784265" sldId="640"/>
            <ac:picMk id="5" creationId="{AB82FE8E-E5A0-0B3A-08A8-18820441A225}"/>
          </ac:picMkLst>
        </pc:picChg>
        <pc:picChg chg="add mod">
          <ac:chgData name="상욱 이" userId="25c41c118c829273" providerId="LiveId" clId="{4DE66494-F793-40D4-A1DD-1173B77303F2}" dt="2025-03-30T09:09:37.130" v="29" actId="1076"/>
          <ac:picMkLst>
            <pc:docMk/>
            <pc:sldMk cId="4229784265" sldId="640"/>
            <ac:picMk id="1030" creationId="{4A10FE78-2B11-CD99-3DE7-FF56A2FBBA9E}"/>
          </ac:picMkLst>
        </pc:picChg>
        <pc:picChg chg="add mod">
          <ac:chgData name="상욱 이" userId="25c41c118c829273" providerId="LiveId" clId="{4DE66494-F793-40D4-A1DD-1173B77303F2}" dt="2025-03-30T09:09:40.226" v="30" actId="1076"/>
          <ac:picMkLst>
            <pc:docMk/>
            <pc:sldMk cId="4229784265" sldId="640"/>
            <ac:picMk id="1032" creationId="{6D7E1233-C24C-49B7-A305-3B98A4C8BAB2}"/>
          </ac:picMkLst>
        </pc:picChg>
        <pc:picChg chg="mod">
          <ac:chgData name="상욱 이" userId="25c41c118c829273" providerId="LiveId" clId="{4DE66494-F793-40D4-A1DD-1173B77303F2}" dt="2025-03-30T09:09:34.976" v="28" actId="1076"/>
          <ac:picMkLst>
            <pc:docMk/>
            <pc:sldMk cId="4229784265" sldId="640"/>
            <ac:picMk id="1048" creationId="{AB3A3F30-15AD-8853-CBAC-DE96BD5BBE26}"/>
          </ac:picMkLst>
        </pc:picChg>
      </pc:sldChg>
      <pc:sldChg chg="addSp delSp modSp mod">
        <pc:chgData name="상욱 이" userId="25c41c118c829273" providerId="LiveId" clId="{4DE66494-F793-40D4-A1DD-1173B77303F2}" dt="2025-03-30T09:26:02.632" v="1432" actId="20577"/>
        <pc:sldMkLst>
          <pc:docMk/>
          <pc:sldMk cId="4064668374" sldId="641"/>
        </pc:sldMkLst>
        <pc:spChg chg="add mod">
          <ac:chgData name="상욱 이" userId="25c41c118c829273" providerId="LiveId" clId="{4DE66494-F793-40D4-A1DD-1173B77303F2}" dt="2025-03-30T09:21:54.293" v="865"/>
          <ac:spMkLst>
            <pc:docMk/>
            <pc:sldMk cId="4064668374" sldId="641"/>
            <ac:spMk id="9" creationId="{911E96D0-2C78-577A-5D15-3843327A2D74}"/>
          </ac:spMkLst>
        </pc:spChg>
        <pc:spChg chg="add mod">
          <ac:chgData name="상욱 이" userId="25c41c118c829273" providerId="LiveId" clId="{4DE66494-F793-40D4-A1DD-1173B77303F2}" dt="2025-03-30T09:22:09.487" v="901" actId="20577"/>
          <ac:spMkLst>
            <pc:docMk/>
            <pc:sldMk cId="4064668374" sldId="641"/>
            <ac:spMk id="10" creationId="{AC571721-8DFB-E81E-A863-8CE19949640B}"/>
          </ac:spMkLst>
        </pc:spChg>
        <pc:spChg chg="add mod">
          <ac:chgData name="상욱 이" userId="25c41c118c829273" providerId="LiveId" clId="{4DE66494-F793-40D4-A1DD-1173B77303F2}" dt="2025-03-30T09:22:01.020" v="881" actId="14100"/>
          <ac:spMkLst>
            <pc:docMk/>
            <pc:sldMk cId="4064668374" sldId="641"/>
            <ac:spMk id="11" creationId="{4B32CC7E-6D18-3EE1-69FC-9F0F145DD48C}"/>
          </ac:spMkLst>
        </pc:spChg>
        <pc:spChg chg="add mod">
          <ac:chgData name="상욱 이" userId="25c41c118c829273" providerId="LiveId" clId="{4DE66494-F793-40D4-A1DD-1173B77303F2}" dt="2025-03-30T09:22:14.814" v="908" actId="20577"/>
          <ac:spMkLst>
            <pc:docMk/>
            <pc:sldMk cId="4064668374" sldId="641"/>
            <ac:spMk id="12" creationId="{22A90E0F-30A8-99B8-16E2-09A2DC500528}"/>
          </ac:spMkLst>
        </pc:spChg>
        <pc:spChg chg="add mod">
          <ac:chgData name="상욱 이" userId="25c41c118c829273" providerId="LiveId" clId="{4DE66494-F793-40D4-A1DD-1173B77303F2}" dt="2025-03-30T09:22:29.187" v="935" actId="14100"/>
          <ac:spMkLst>
            <pc:docMk/>
            <pc:sldMk cId="4064668374" sldId="641"/>
            <ac:spMk id="13" creationId="{4B1D6F8B-33F3-C15F-A5B8-8A7C51005952}"/>
          </ac:spMkLst>
        </pc:spChg>
        <pc:spChg chg="add del mod">
          <ac:chgData name="상욱 이" userId="25c41c118c829273" providerId="LiveId" clId="{4DE66494-F793-40D4-A1DD-1173B77303F2}" dt="2025-03-30T09:21:35.430" v="835" actId="478"/>
          <ac:spMkLst>
            <pc:docMk/>
            <pc:sldMk cId="4064668374" sldId="641"/>
            <ac:spMk id="23" creationId="{56078F94-C6E9-F28B-CB07-4BF80019C87C}"/>
          </ac:spMkLst>
        </pc:spChg>
        <pc:graphicFrameChg chg="mod modGraphic">
          <ac:chgData name="상욱 이" userId="25c41c118c829273" providerId="LiveId" clId="{4DE66494-F793-40D4-A1DD-1173B77303F2}" dt="2025-03-30T09:26:02.632" v="1432" actId="20577"/>
          <ac:graphicFrameMkLst>
            <pc:docMk/>
            <pc:sldMk cId="4064668374" sldId="641"/>
            <ac:graphicFrameMk id="21" creationId="{D068C574-F551-101A-5577-1C70AD40A570}"/>
          </ac:graphicFrameMkLst>
        </pc:graphicFrameChg>
      </pc:sldChg>
      <pc:sldChg chg="addSp delSp modSp mod">
        <pc:chgData name="상욱 이" userId="25c41c118c829273" providerId="LiveId" clId="{4DE66494-F793-40D4-A1DD-1173B77303F2}" dt="2025-03-30T09:47:41.856" v="3621" actId="20577"/>
        <pc:sldMkLst>
          <pc:docMk/>
          <pc:sldMk cId="5470918" sldId="646"/>
        </pc:sldMkLst>
        <pc:spChg chg="mod">
          <ac:chgData name="상욱 이" userId="25c41c118c829273" providerId="LiveId" clId="{4DE66494-F793-40D4-A1DD-1173B77303F2}" dt="2025-03-30T09:45:44.012" v="3524" actId="20577"/>
          <ac:spMkLst>
            <pc:docMk/>
            <pc:sldMk cId="5470918" sldId="646"/>
            <ac:spMk id="2" creationId="{046AB018-6FED-8DA2-2C03-ED8BAB925DE0}"/>
          </ac:spMkLst>
        </pc:spChg>
        <pc:spChg chg="add mod">
          <ac:chgData name="상욱 이" userId="25c41c118c829273" providerId="LiveId" clId="{4DE66494-F793-40D4-A1DD-1173B77303F2}" dt="2025-03-30T09:28:59.156" v="1755" actId="20577"/>
          <ac:spMkLst>
            <pc:docMk/>
            <pc:sldMk cId="5470918" sldId="646"/>
            <ac:spMk id="3" creationId="{50A39754-E769-951C-0EAF-DDEA7CB1A7A5}"/>
          </ac:spMkLst>
        </pc:spChg>
        <pc:spChg chg="add mod">
          <ac:chgData name="상욱 이" userId="25c41c118c829273" providerId="LiveId" clId="{4DE66494-F793-40D4-A1DD-1173B77303F2}" dt="2025-03-30T09:29:32.997" v="1781" actId="14100"/>
          <ac:spMkLst>
            <pc:docMk/>
            <pc:sldMk cId="5470918" sldId="646"/>
            <ac:spMk id="4" creationId="{AFE5C52B-06CD-9077-8C8B-C429392F3854}"/>
          </ac:spMkLst>
        </pc:spChg>
        <pc:spChg chg="add mod">
          <ac:chgData name="상욱 이" userId="25c41c118c829273" providerId="LiveId" clId="{4DE66494-F793-40D4-A1DD-1173B77303F2}" dt="2025-03-30T09:29:43.097" v="1790"/>
          <ac:spMkLst>
            <pc:docMk/>
            <pc:sldMk cId="5470918" sldId="646"/>
            <ac:spMk id="5" creationId="{614D8A5E-962C-F56B-1B10-897AFCBB6FD2}"/>
          </ac:spMkLst>
        </pc:spChg>
        <pc:spChg chg="mod">
          <ac:chgData name="상욱 이" userId="25c41c118c829273" providerId="LiveId" clId="{4DE66494-F793-40D4-A1DD-1173B77303F2}" dt="2025-03-30T09:44:01.052" v="3360"/>
          <ac:spMkLst>
            <pc:docMk/>
            <pc:sldMk cId="5470918" sldId="646"/>
            <ac:spMk id="6" creationId="{54A661B5-6BA3-3D18-722D-21E21D806CD2}"/>
          </ac:spMkLst>
        </pc:spChg>
        <pc:spChg chg="add">
          <ac:chgData name="상욱 이" userId="25c41c118c829273" providerId="LiveId" clId="{4DE66494-F793-40D4-A1DD-1173B77303F2}" dt="2025-03-30T09:30:31.553" v="1819" actId="11529"/>
          <ac:spMkLst>
            <pc:docMk/>
            <pc:sldMk cId="5470918" sldId="646"/>
            <ac:spMk id="8" creationId="{DDDAE812-D7FB-9C40-07F4-D525E4C3FBD5}"/>
          </ac:spMkLst>
        </pc:spChg>
        <pc:spChg chg="add mod">
          <ac:chgData name="상욱 이" userId="25c41c118c829273" providerId="LiveId" clId="{4DE66494-F793-40D4-A1DD-1173B77303F2}" dt="2025-03-30T09:30:34.876" v="1821" actId="1076"/>
          <ac:spMkLst>
            <pc:docMk/>
            <pc:sldMk cId="5470918" sldId="646"/>
            <ac:spMk id="9" creationId="{20F89F40-EB74-AAD9-D2E5-BF9199C6F1E9}"/>
          </ac:spMkLst>
        </pc:spChg>
        <pc:spChg chg="add mod">
          <ac:chgData name="상욱 이" userId="25c41c118c829273" providerId="LiveId" clId="{4DE66494-F793-40D4-A1DD-1173B77303F2}" dt="2025-03-30T09:30:37.675" v="1823" actId="1076"/>
          <ac:spMkLst>
            <pc:docMk/>
            <pc:sldMk cId="5470918" sldId="646"/>
            <ac:spMk id="11" creationId="{923F820F-1987-7368-4917-4D60956B47F1}"/>
          </ac:spMkLst>
        </pc:spChg>
        <pc:spChg chg="add mod">
          <ac:chgData name="상욱 이" userId="25c41c118c829273" providerId="LiveId" clId="{4DE66494-F793-40D4-A1DD-1173B77303F2}" dt="2025-03-30T09:40:07.251" v="2880"/>
          <ac:spMkLst>
            <pc:docMk/>
            <pc:sldMk cId="5470918" sldId="646"/>
            <ac:spMk id="12" creationId="{1EC8608C-6133-F69F-22D3-A01D5DCBEF4A}"/>
          </ac:spMkLst>
        </pc:spChg>
        <pc:spChg chg="mod">
          <ac:chgData name="상욱 이" userId="25c41c118c829273" providerId="LiveId" clId="{4DE66494-F793-40D4-A1DD-1173B77303F2}" dt="2025-03-30T09:29:36.346" v="1784" actId="1076"/>
          <ac:spMkLst>
            <pc:docMk/>
            <pc:sldMk cId="5470918" sldId="646"/>
            <ac:spMk id="23" creationId="{22995DA9-CE0E-3BAC-507B-C10CD12F0D4C}"/>
          </ac:spMkLst>
        </pc:spChg>
        <pc:spChg chg="mod">
          <ac:chgData name="상욱 이" userId="25c41c118c829273" providerId="LiveId" clId="{4DE66494-F793-40D4-A1DD-1173B77303F2}" dt="2025-03-30T09:43:53.868" v="3337"/>
          <ac:spMkLst>
            <pc:docMk/>
            <pc:sldMk cId="5470918" sldId="646"/>
            <ac:spMk id="24" creationId="{64E2D220-1B47-DFEC-C43C-329D59A13352}"/>
          </ac:spMkLst>
        </pc:spChg>
        <pc:spChg chg="mod">
          <ac:chgData name="상욱 이" userId="25c41c118c829273" providerId="LiveId" clId="{4DE66494-F793-40D4-A1DD-1173B77303F2}" dt="2025-03-30T09:47:41.856" v="3621" actId="20577"/>
          <ac:spMkLst>
            <pc:docMk/>
            <pc:sldMk cId="5470918" sldId="646"/>
            <ac:spMk id="28" creationId="{44DFE310-34E5-F8D0-235D-AE41BF1D53F1}"/>
          </ac:spMkLst>
        </pc:spChg>
        <pc:spChg chg="mod">
          <ac:chgData name="상욱 이" userId="25c41c118c829273" providerId="LiveId" clId="{4DE66494-F793-40D4-A1DD-1173B77303F2}" dt="2025-03-30T09:28:37.885" v="1731" actId="1076"/>
          <ac:spMkLst>
            <pc:docMk/>
            <pc:sldMk cId="5470918" sldId="646"/>
            <ac:spMk id="31" creationId="{BFC46DCE-CCCA-53DD-3B81-8C86EDE133F4}"/>
          </ac:spMkLst>
        </pc:spChg>
        <pc:spChg chg="mod">
          <ac:chgData name="상욱 이" userId="25c41c118c829273" providerId="LiveId" clId="{4DE66494-F793-40D4-A1DD-1173B77303F2}" dt="2025-03-30T09:27:48.500" v="1671" actId="20577"/>
          <ac:spMkLst>
            <pc:docMk/>
            <pc:sldMk cId="5470918" sldId="646"/>
            <ac:spMk id="60" creationId="{46307E06-A96D-4228-9910-8D6B279BA1E8}"/>
          </ac:spMkLst>
        </pc:spChg>
        <pc:graphicFrameChg chg="mod modGraphic">
          <ac:chgData name="상욱 이" userId="25c41c118c829273" providerId="LiveId" clId="{4DE66494-F793-40D4-A1DD-1173B77303F2}" dt="2025-03-30T09:46:15.756" v="3610" actId="20577"/>
          <ac:graphicFrameMkLst>
            <pc:docMk/>
            <pc:sldMk cId="5470918" sldId="646"/>
            <ac:graphicFrameMk id="10" creationId="{A95EFC49-6C1D-9E91-01AD-19464D5116FF}"/>
          </ac:graphicFrameMkLst>
        </pc:graphicFrameChg>
      </pc:sldChg>
      <pc:sldChg chg="modSp del mod">
        <pc:chgData name="상욱 이" userId="25c41c118c829273" providerId="LiveId" clId="{4DE66494-F793-40D4-A1DD-1173B77303F2}" dt="2025-03-30T09:45:23.502" v="3512" actId="47"/>
        <pc:sldMkLst>
          <pc:docMk/>
          <pc:sldMk cId="2625354944" sldId="647"/>
        </pc:sldMkLst>
      </pc:sldChg>
      <pc:sldChg chg="del">
        <pc:chgData name="상욱 이" userId="25c41c118c829273" providerId="LiveId" clId="{4DE66494-F793-40D4-A1DD-1173B77303F2}" dt="2025-03-30T09:45:31.231" v="3513" actId="47"/>
        <pc:sldMkLst>
          <pc:docMk/>
          <pc:sldMk cId="2278000558" sldId="649"/>
        </pc:sldMkLst>
      </pc:sldChg>
      <pc:sldChg chg="addSp delSp modSp mod">
        <pc:chgData name="상욱 이" userId="25c41c118c829273" providerId="LiveId" clId="{4DE66494-F793-40D4-A1DD-1173B77303F2}" dt="2025-03-30T09:17:20.608" v="296" actId="20577"/>
        <pc:sldMkLst>
          <pc:docMk/>
          <pc:sldMk cId="2913420112" sldId="652"/>
        </pc:sldMkLst>
        <pc:spChg chg="mod">
          <ac:chgData name="상욱 이" userId="25c41c118c829273" providerId="LiveId" clId="{4DE66494-F793-40D4-A1DD-1173B77303F2}" dt="2025-03-30T09:17:20.608" v="296" actId="20577"/>
          <ac:spMkLst>
            <pc:docMk/>
            <pc:sldMk cId="2913420112" sldId="652"/>
            <ac:spMk id="2" creationId="{360C286B-74D1-FFDA-D5B0-F1930383DBC3}"/>
          </ac:spMkLst>
        </pc:spChg>
        <pc:graphicFrameChg chg="add mod modGraphic">
          <ac:chgData name="상욱 이" userId="25c41c118c829273" providerId="LiveId" clId="{4DE66494-F793-40D4-A1DD-1173B77303F2}" dt="2025-03-30T09:15:25.487" v="191" actId="1036"/>
          <ac:graphicFrameMkLst>
            <pc:docMk/>
            <pc:sldMk cId="2913420112" sldId="652"/>
            <ac:graphicFrameMk id="7" creationId="{85DF9C9C-FD45-FBDA-CBB3-DFC3C4B9DA12}"/>
          </ac:graphicFrameMkLst>
        </pc:graphicFrameChg>
        <pc:picChg chg="add mod">
          <ac:chgData name="상욱 이" userId="25c41c118c829273" providerId="LiveId" clId="{4DE66494-F793-40D4-A1DD-1173B77303F2}" dt="2025-03-30T09:10:30.201" v="38" actId="1076"/>
          <ac:picMkLst>
            <pc:docMk/>
            <pc:sldMk cId="2913420112" sldId="652"/>
            <ac:picMk id="4" creationId="{40B22945-BD06-1741-B10E-D406EB91BF8F}"/>
          </ac:picMkLst>
        </pc:picChg>
      </pc:sldChg>
      <pc:sldChg chg="delSp modSp mod">
        <pc:chgData name="상욱 이" userId="25c41c118c829273" providerId="LiveId" clId="{4DE66494-F793-40D4-A1DD-1173B77303F2}" dt="2025-03-30T09:20:44.614" v="789" actId="478"/>
        <pc:sldMkLst>
          <pc:docMk/>
          <pc:sldMk cId="3286288354" sldId="654"/>
        </pc:sldMkLst>
        <pc:spChg chg="mod">
          <ac:chgData name="상욱 이" userId="25c41c118c829273" providerId="LiveId" clId="{4DE66494-F793-40D4-A1DD-1173B77303F2}" dt="2025-03-30T09:20:41.291" v="788" actId="1076"/>
          <ac:spMkLst>
            <pc:docMk/>
            <pc:sldMk cId="3286288354" sldId="654"/>
            <ac:spMk id="2" creationId="{B5667769-864F-7044-EFF1-D96F4FD40E2A}"/>
          </ac:spMkLst>
        </pc:spChg>
      </pc:sldChg>
      <pc:sldChg chg="modSp mod">
        <pc:chgData name="상욱 이" userId="25c41c118c829273" providerId="LiveId" clId="{4DE66494-F793-40D4-A1DD-1173B77303F2}" dt="2025-03-30T09:20:29.399" v="784" actId="20577"/>
        <pc:sldMkLst>
          <pc:docMk/>
          <pc:sldMk cId="2822883283" sldId="655"/>
        </pc:sldMkLst>
        <pc:spChg chg="mod">
          <ac:chgData name="상욱 이" userId="25c41c118c829273" providerId="LiveId" clId="{4DE66494-F793-40D4-A1DD-1173B77303F2}" dt="2025-03-30T09:20:29.399" v="784" actId="20577"/>
          <ac:spMkLst>
            <pc:docMk/>
            <pc:sldMk cId="2822883283" sldId="655"/>
            <ac:spMk id="2" creationId="{EBC0E3A6-03E3-083A-6247-4DE38DEC1841}"/>
          </ac:spMkLst>
        </pc:spChg>
      </pc:sldChg>
      <pc:sldChg chg="modSp del mod">
        <pc:chgData name="상욱 이" userId="25c41c118c829273" providerId="LiveId" clId="{4DE66494-F793-40D4-A1DD-1173B77303F2}" dt="2025-03-30T09:20:39.786" v="787" actId="47"/>
        <pc:sldMkLst>
          <pc:docMk/>
          <pc:sldMk cId="4002757818" sldId="656"/>
        </pc:sldMkLst>
      </pc:sldChg>
      <pc:sldChg chg="del">
        <pc:chgData name="상욱 이" userId="25c41c118c829273" providerId="LiveId" clId="{4DE66494-F793-40D4-A1DD-1173B77303F2}" dt="2025-03-30T09:45:32.207" v="3514" actId="47"/>
        <pc:sldMkLst>
          <pc:docMk/>
          <pc:sldMk cId="4178764452" sldId="657"/>
        </pc:sldMkLst>
      </pc:sldChg>
      <pc:sldChg chg="del">
        <pc:chgData name="상욱 이" userId="25c41c118c829273" providerId="LiveId" clId="{4DE66494-F793-40D4-A1DD-1173B77303F2}" dt="2025-03-30T09:27:11.969" v="1668" actId="47"/>
        <pc:sldMkLst>
          <pc:docMk/>
          <pc:sldMk cId="3458423123" sldId="659"/>
        </pc:sldMkLst>
      </pc:sldChg>
      <pc:sldChg chg="del">
        <pc:chgData name="상욱 이" userId="25c41c118c829273" providerId="LiveId" clId="{4DE66494-F793-40D4-A1DD-1173B77303F2}" dt="2025-03-30T09:27:15.235" v="1669" actId="47"/>
        <pc:sldMkLst>
          <pc:docMk/>
          <pc:sldMk cId="1817381780" sldId="660"/>
        </pc:sldMkLst>
      </pc:sldChg>
      <pc:sldChg chg="addSp modSp add mod">
        <pc:chgData name="상욱 이" userId="25c41c118c829273" providerId="LiveId" clId="{4DE66494-F793-40D4-A1DD-1173B77303F2}" dt="2025-03-30T09:34:09.956" v="2419" actId="1076"/>
        <pc:sldMkLst>
          <pc:docMk/>
          <pc:sldMk cId="1348896615" sldId="661"/>
        </pc:sldMkLst>
        <pc:spChg chg="add mod">
          <ac:chgData name="상욱 이" userId="25c41c118c829273" providerId="LiveId" clId="{4DE66494-F793-40D4-A1DD-1173B77303F2}" dt="2025-03-30T09:25:22.940" v="1224"/>
          <ac:spMkLst>
            <pc:docMk/>
            <pc:sldMk cId="1348896615" sldId="661"/>
            <ac:spMk id="2" creationId="{657ECA92-8572-ADC6-1B28-8F6985311A7F}"/>
          </ac:spMkLst>
        </pc:spChg>
        <pc:spChg chg="add mod">
          <ac:chgData name="상욱 이" userId="25c41c118c829273" providerId="LiveId" clId="{4DE66494-F793-40D4-A1DD-1173B77303F2}" dt="2025-03-30T09:24:46.503" v="1212" actId="1037"/>
          <ac:spMkLst>
            <pc:docMk/>
            <pc:sldMk cId="1348896615" sldId="661"/>
            <ac:spMk id="3" creationId="{FA454C1D-5E54-9096-39CB-B8BEB6F1A19D}"/>
          </ac:spMkLst>
        </pc:spChg>
        <pc:spChg chg="add mod">
          <ac:chgData name="상욱 이" userId="25c41c118c829273" providerId="LiveId" clId="{4DE66494-F793-40D4-A1DD-1173B77303F2}" dt="2025-03-30T09:25:36.321" v="1290"/>
          <ac:spMkLst>
            <pc:docMk/>
            <pc:sldMk cId="1348896615" sldId="661"/>
            <ac:spMk id="4" creationId="{76B24391-9E0E-CCAC-7D92-57F3C7FE9A45}"/>
          </ac:spMkLst>
        </pc:spChg>
        <pc:spChg chg="add mod">
          <ac:chgData name="상욱 이" userId="25c41c118c829273" providerId="LiveId" clId="{4DE66494-F793-40D4-A1DD-1173B77303F2}" dt="2025-03-30T09:26:10.079" v="1444"/>
          <ac:spMkLst>
            <pc:docMk/>
            <pc:sldMk cId="1348896615" sldId="661"/>
            <ac:spMk id="5" creationId="{E6A18619-7F6B-113F-E409-FA5BC2AA3534}"/>
          </ac:spMkLst>
        </pc:spChg>
        <pc:spChg chg="mod">
          <ac:chgData name="상욱 이" userId="25c41c118c829273" providerId="LiveId" clId="{4DE66494-F793-40D4-A1DD-1173B77303F2}" dt="2025-03-30T09:23:43.415" v="1124" actId="20577"/>
          <ac:spMkLst>
            <pc:docMk/>
            <pc:sldMk cId="1348896615" sldId="661"/>
            <ac:spMk id="6" creationId="{11EC7D68-0AB3-1A65-BF6F-E053BF323A87}"/>
          </ac:spMkLst>
        </pc:spChg>
        <pc:spChg chg="mod">
          <ac:chgData name="상욱 이" userId="25c41c118c829273" providerId="LiveId" clId="{4DE66494-F793-40D4-A1DD-1173B77303F2}" dt="2025-03-30T09:25:51.563" v="1385" actId="1036"/>
          <ac:spMkLst>
            <pc:docMk/>
            <pc:sldMk cId="1348896615" sldId="661"/>
            <ac:spMk id="13" creationId="{10562E65-C725-0239-F69D-4735419512A3}"/>
          </ac:spMkLst>
        </pc:spChg>
        <pc:spChg chg="mod ord">
          <ac:chgData name="상욱 이" userId="25c41c118c829273" providerId="LiveId" clId="{4DE66494-F793-40D4-A1DD-1173B77303F2}" dt="2025-03-30T09:34:09.956" v="2419" actId="1076"/>
          <ac:spMkLst>
            <pc:docMk/>
            <pc:sldMk cId="1348896615" sldId="661"/>
            <ac:spMk id="23" creationId="{80F456E0-D3E6-9578-F651-31A9BA6F19C4}"/>
          </ac:spMkLst>
        </pc:spChg>
        <pc:spChg chg="mod">
          <ac:chgData name="상욱 이" userId="25c41c118c829273" providerId="LiveId" clId="{4DE66494-F793-40D4-A1DD-1173B77303F2}" dt="2025-03-30T09:25:57.471" v="1418" actId="1035"/>
          <ac:spMkLst>
            <pc:docMk/>
            <pc:sldMk cId="1348896615" sldId="661"/>
            <ac:spMk id="31" creationId="{33E4736B-DABD-7E9D-E3C2-3F2C725E26DF}"/>
          </ac:spMkLst>
        </pc:spChg>
        <pc:spChg chg="mod">
          <ac:chgData name="상욱 이" userId="25c41c118c829273" providerId="LiveId" clId="{4DE66494-F793-40D4-A1DD-1173B77303F2}" dt="2025-03-30T09:23:46.428" v="1126" actId="20577"/>
          <ac:spMkLst>
            <pc:docMk/>
            <pc:sldMk cId="1348896615" sldId="661"/>
            <ac:spMk id="60" creationId="{B627A2FE-AA6E-456E-C760-82BF1494AC9A}"/>
          </ac:spMkLst>
        </pc:spChg>
        <pc:graphicFrameChg chg="mod modGraphic">
          <ac:chgData name="상욱 이" userId="25c41c118c829273" providerId="LiveId" clId="{4DE66494-F793-40D4-A1DD-1173B77303F2}" dt="2025-03-30T09:26:56.932" v="1667" actId="255"/>
          <ac:graphicFrameMkLst>
            <pc:docMk/>
            <pc:sldMk cId="1348896615" sldId="661"/>
            <ac:graphicFrameMk id="21" creationId="{5341C9D3-A361-2897-6C11-28E7F5EBF2DC}"/>
          </ac:graphicFrameMkLst>
        </pc:graphicFrameChg>
      </pc:sldChg>
      <pc:sldChg chg="add del setBg">
        <pc:chgData name="상욱 이" userId="25c41c118c829273" providerId="LiveId" clId="{4DE66494-F793-40D4-A1DD-1173B77303F2}" dt="2025-03-30T09:23:29.164" v="1098"/>
        <pc:sldMkLst>
          <pc:docMk/>
          <pc:sldMk cId="2958965654" sldId="661"/>
        </pc:sldMkLst>
      </pc:sldChg>
      <pc:sldChg chg="addSp delSp modSp add mod">
        <pc:chgData name="상욱 이" userId="25c41c118c829273" providerId="LiveId" clId="{4DE66494-F793-40D4-A1DD-1173B77303F2}" dt="2025-03-30T09:40:39.718" v="2913"/>
        <pc:sldMkLst>
          <pc:docMk/>
          <pc:sldMk cId="2015828202" sldId="662"/>
        </pc:sldMkLst>
        <pc:spChg chg="mod">
          <ac:chgData name="상욱 이" userId="25c41c118c829273" providerId="LiveId" clId="{4DE66494-F793-40D4-A1DD-1173B77303F2}" dt="2025-03-30T09:33:05.576" v="2333" actId="20577"/>
          <ac:spMkLst>
            <pc:docMk/>
            <pc:sldMk cId="2015828202" sldId="662"/>
            <ac:spMk id="2" creationId="{9956D059-E255-13BF-BBA9-4A2E87D1AC18}"/>
          </ac:spMkLst>
        </pc:spChg>
        <pc:spChg chg="mod">
          <ac:chgData name="상욱 이" userId="25c41c118c829273" providerId="LiveId" clId="{4DE66494-F793-40D4-A1DD-1173B77303F2}" dt="2025-03-30T09:40:39.718" v="2913"/>
          <ac:spMkLst>
            <pc:docMk/>
            <pc:sldMk cId="2015828202" sldId="662"/>
            <ac:spMk id="6" creationId="{0B83C290-C3F0-DD15-F0AB-A74862081AAB}"/>
          </ac:spMkLst>
        </pc:spChg>
        <pc:spChg chg="add mod">
          <ac:chgData name="상욱 이" userId="25c41c118c829273" providerId="LiveId" clId="{4DE66494-F793-40D4-A1DD-1173B77303F2}" dt="2025-03-30T09:33:02.838" v="2332"/>
          <ac:spMkLst>
            <pc:docMk/>
            <pc:sldMk cId="2015828202" sldId="662"/>
            <ac:spMk id="7" creationId="{404BE47F-0F89-B9D1-EF2A-D8C3AB322F68}"/>
          </ac:spMkLst>
        </pc:spChg>
        <pc:spChg chg="add mod">
          <ac:chgData name="상욱 이" userId="25c41c118c829273" providerId="LiveId" clId="{4DE66494-F793-40D4-A1DD-1173B77303F2}" dt="2025-03-30T09:33:59.964" v="2416" actId="1076"/>
          <ac:spMkLst>
            <pc:docMk/>
            <pc:sldMk cId="2015828202" sldId="662"/>
            <ac:spMk id="12" creationId="{C1047537-751E-7DC8-FBF5-0DC50BE7B234}"/>
          </ac:spMkLst>
        </pc:spChg>
        <pc:spChg chg="add mod">
          <ac:chgData name="상욱 이" userId="25c41c118c829273" providerId="LiveId" clId="{4DE66494-F793-40D4-A1DD-1173B77303F2}" dt="2025-03-30T09:34:31.136" v="2468"/>
          <ac:spMkLst>
            <pc:docMk/>
            <pc:sldMk cId="2015828202" sldId="662"/>
            <ac:spMk id="13" creationId="{D890DFCB-A797-BA56-5C69-EE3290A06B98}"/>
          </ac:spMkLst>
        </pc:spChg>
        <pc:spChg chg="add mod">
          <ac:chgData name="상욱 이" userId="25c41c118c829273" providerId="LiveId" clId="{4DE66494-F793-40D4-A1DD-1173B77303F2}" dt="2025-03-30T09:34:37.465" v="2471" actId="14100"/>
          <ac:spMkLst>
            <pc:docMk/>
            <pc:sldMk cId="2015828202" sldId="662"/>
            <ac:spMk id="14" creationId="{192F21F9-5235-6CB0-D4F9-57D8F35ACEA6}"/>
          </ac:spMkLst>
        </pc:spChg>
        <pc:spChg chg="add del mod">
          <ac:chgData name="상욱 이" userId="25c41c118c829273" providerId="LiveId" clId="{4DE66494-F793-40D4-A1DD-1173B77303F2}" dt="2025-03-30T09:33:49.142" v="2407" actId="1076"/>
          <ac:spMkLst>
            <pc:docMk/>
            <pc:sldMk cId="2015828202" sldId="662"/>
            <ac:spMk id="23" creationId="{F62BF8B2-7AC5-8036-5E88-879C9A0803D1}"/>
          </ac:spMkLst>
        </pc:spChg>
        <pc:spChg chg="mod">
          <ac:chgData name="상욱 이" userId="25c41c118c829273" providerId="LiveId" clId="{4DE66494-F793-40D4-A1DD-1173B77303F2}" dt="2025-03-30T09:40:35.935" v="2901" actId="20577"/>
          <ac:spMkLst>
            <pc:docMk/>
            <pc:sldMk cId="2015828202" sldId="662"/>
            <ac:spMk id="24" creationId="{895B16E3-96E4-336F-1C8F-22F77F033505}"/>
          </ac:spMkLst>
        </pc:spChg>
        <pc:spChg chg="mod">
          <ac:chgData name="상욱 이" userId="25c41c118c829273" providerId="LiveId" clId="{4DE66494-F793-40D4-A1DD-1173B77303F2}" dt="2025-03-30T09:35:20.321" v="2663" actId="20577"/>
          <ac:spMkLst>
            <pc:docMk/>
            <pc:sldMk cId="2015828202" sldId="662"/>
            <ac:spMk id="60" creationId="{1247222A-84E1-D0C0-EE45-8CE5A6EE882D}"/>
          </ac:spMkLst>
        </pc:spChg>
        <pc:graphicFrameChg chg="mod modGraphic">
          <ac:chgData name="상욱 이" userId="25c41c118c829273" providerId="LiveId" clId="{4DE66494-F793-40D4-A1DD-1173B77303F2}" dt="2025-03-30T09:35:09.327" v="2660" actId="6549"/>
          <ac:graphicFrameMkLst>
            <pc:docMk/>
            <pc:sldMk cId="2015828202" sldId="662"/>
            <ac:graphicFrameMk id="10" creationId="{F04AABEC-5D1E-1A2B-266D-8D326FE4B009}"/>
          </ac:graphicFrameMkLst>
        </pc:graphicFrameChg>
      </pc:sldChg>
      <pc:sldChg chg="add del setBg">
        <pc:chgData name="상욱 이" userId="25c41c118c829273" providerId="LiveId" clId="{4DE66494-F793-40D4-A1DD-1173B77303F2}" dt="2025-03-30T09:32:04.135" v="2257"/>
        <pc:sldMkLst>
          <pc:docMk/>
          <pc:sldMk cId="3621726352" sldId="662"/>
        </pc:sldMkLst>
      </pc:sldChg>
      <pc:sldChg chg="addSp delSp modSp add mod">
        <pc:chgData name="상욱 이" userId="25c41c118c829273" providerId="LiveId" clId="{4DE66494-F793-40D4-A1DD-1173B77303F2}" dt="2025-03-30T09:49:21.005" v="3700" actId="20577"/>
        <pc:sldMkLst>
          <pc:docMk/>
          <pc:sldMk cId="2545834204" sldId="663"/>
        </pc:sldMkLst>
        <pc:spChg chg="add mod">
          <ac:chgData name="상욱 이" userId="25c41c118c829273" providerId="LiveId" clId="{4DE66494-F793-40D4-A1DD-1173B77303F2}" dt="2025-03-30T09:37:01.127" v="2700" actId="1076"/>
          <ac:spMkLst>
            <pc:docMk/>
            <pc:sldMk cId="2545834204" sldId="663"/>
            <ac:spMk id="3" creationId="{B48EC004-8797-E188-E91F-46DDF2E8316A}"/>
          </ac:spMkLst>
        </pc:spChg>
        <pc:spChg chg="add mod">
          <ac:chgData name="상욱 이" userId="25c41c118c829273" providerId="LiveId" clId="{4DE66494-F793-40D4-A1DD-1173B77303F2}" dt="2025-03-30T09:36:52.526" v="2697" actId="1076"/>
          <ac:spMkLst>
            <pc:docMk/>
            <pc:sldMk cId="2545834204" sldId="663"/>
            <ac:spMk id="4" creationId="{D85ACA0E-3158-3BE0-95A0-6435AA3713D8}"/>
          </ac:spMkLst>
        </pc:spChg>
        <pc:spChg chg="add mod">
          <ac:chgData name="상욱 이" userId="25c41c118c829273" providerId="LiveId" clId="{4DE66494-F793-40D4-A1DD-1173B77303F2}" dt="2025-03-30T09:38:20.313" v="2721"/>
          <ac:spMkLst>
            <pc:docMk/>
            <pc:sldMk cId="2545834204" sldId="663"/>
            <ac:spMk id="5" creationId="{8771C2E6-CD97-CA6F-A1F9-E06651806284}"/>
          </ac:spMkLst>
        </pc:spChg>
        <pc:spChg chg="mod">
          <ac:chgData name="상욱 이" userId="25c41c118c829273" providerId="LiveId" clId="{4DE66494-F793-40D4-A1DD-1173B77303F2}" dt="2025-03-30T09:40:55.184" v="2932"/>
          <ac:spMkLst>
            <pc:docMk/>
            <pc:sldMk cId="2545834204" sldId="663"/>
            <ac:spMk id="6" creationId="{CC66AC73-60F3-1AC9-E634-B0D7BB73A152}"/>
          </ac:spMkLst>
        </pc:spChg>
        <pc:spChg chg="add mod">
          <ac:chgData name="상욱 이" userId="25c41c118c829273" providerId="LiveId" clId="{4DE66494-F793-40D4-A1DD-1173B77303F2}" dt="2025-03-30T09:39:21.551" v="2850" actId="1076"/>
          <ac:spMkLst>
            <pc:docMk/>
            <pc:sldMk cId="2545834204" sldId="663"/>
            <ac:spMk id="8" creationId="{0BCCF851-8C12-AC12-E0EA-8227F92B7E73}"/>
          </ac:spMkLst>
        </pc:spChg>
        <pc:spChg chg="add mod">
          <ac:chgData name="상욱 이" userId="25c41c118c829273" providerId="LiveId" clId="{4DE66494-F793-40D4-A1DD-1173B77303F2}" dt="2025-03-30T09:48:29.883" v="3630" actId="14100"/>
          <ac:spMkLst>
            <pc:docMk/>
            <pc:sldMk cId="2545834204" sldId="663"/>
            <ac:spMk id="9" creationId="{B3791058-98F7-7666-3023-7A6AC2463F2B}"/>
          </ac:spMkLst>
        </pc:spChg>
        <pc:spChg chg="mod">
          <ac:chgData name="상욱 이" userId="25c41c118c829273" providerId="LiveId" clId="{4DE66494-F793-40D4-A1DD-1173B77303F2}" dt="2025-03-30T09:38:03.585" v="2705" actId="1076"/>
          <ac:spMkLst>
            <pc:docMk/>
            <pc:sldMk cId="2545834204" sldId="663"/>
            <ac:spMk id="12" creationId="{4B4431CD-9CEB-AE00-1008-BB080B4ECEA0}"/>
          </ac:spMkLst>
        </pc:spChg>
        <pc:spChg chg="mod">
          <ac:chgData name="상욱 이" userId="25c41c118c829273" providerId="LiveId" clId="{4DE66494-F793-40D4-A1DD-1173B77303F2}" dt="2025-03-30T09:38:11.336" v="2712"/>
          <ac:spMkLst>
            <pc:docMk/>
            <pc:sldMk cId="2545834204" sldId="663"/>
            <ac:spMk id="13" creationId="{1AFB6275-F4EE-2CFB-E485-F985E139CE2C}"/>
          </ac:spMkLst>
        </pc:spChg>
        <pc:spChg chg="mod">
          <ac:chgData name="상욱 이" userId="25c41c118c829273" providerId="LiveId" clId="{4DE66494-F793-40D4-A1DD-1173B77303F2}" dt="2025-03-30T09:37:57.289" v="2704" actId="1076"/>
          <ac:spMkLst>
            <pc:docMk/>
            <pc:sldMk cId="2545834204" sldId="663"/>
            <ac:spMk id="23" creationId="{802A4716-D033-8395-9ED0-1921AECD7B20}"/>
          </ac:spMkLst>
        </pc:spChg>
        <pc:spChg chg="mod">
          <ac:chgData name="상욱 이" userId="25c41c118c829273" providerId="LiveId" clId="{4DE66494-F793-40D4-A1DD-1173B77303F2}" dt="2025-03-30T09:40:49.862" v="2916" actId="20577"/>
          <ac:spMkLst>
            <pc:docMk/>
            <pc:sldMk cId="2545834204" sldId="663"/>
            <ac:spMk id="24" creationId="{82C905BC-7C80-2AFF-090B-90EB00EBB8E3}"/>
          </ac:spMkLst>
        </pc:spChg>
        <pc:spChg chg="mod">
          <ac:chgData name="상욱 이" userId="25c41c118c829273" providerId="LiveId" clId="{4DE66494-F793-40D4-A1DD-1173B77303F2}" dt="2025-03-30T09:35:23.528" v="2665" actId="20577"/>
          <ac:spMkLst>
            <pc:docMk/>
            <pc:sldMk cId="2545834204" sldId="663"/>
            <ac:spMk id="60" creationId="{BC546C7B-71E9-419E-4783-98ACF6925E2F}"/>
          </ac:spMkLst>
        </pc:spChg>
        <pc:graphicFrameChg chg="mod modGraphic">
          <ac:chgData name="상욱 이" userId="25c41c118c829273" providerId="LiveId" clId="{4DE66494-F793-40D4-A1DD-1173B77303F2}" dt="2025-03-30T09:49:21.005" v="3700" actId="20577"/>
          <ac:graphicFrameMkLst>
            <pc:docMk/>
            <pc:sldMk cId="2545834204" sldId="663"/>
            <ac:graphicFrameMk id="10" creationId="{EB55B340-0BA1-A416-D025-EBCD206B03DA}"/>
          </ac:graphicFrameMkLst>
        </pc:graphicFrameChg>
      </pc:sldChg>
      <pc:sldChg chg="addSp delSp modSp add mod ord">
        <pc:chgData name="상욱 이" userId="25c41c118c829273" providerId="LiveId" clId="{4DE66494-F793-40D4-A1DD-1173B77303F2}" dt="2025-03-30T09:50:40.208" v="3712" actId="1076"/>
        <pc:sldMkLst>
          <pc:docMk/>
          <pc:sldMk cId="1393837456" sldId="664"/>
        </pc:sldMkLst>
        <pc:spChg chg="mod">
          <ac:chgData name="상욱 이" userId="25c41c118c829273" providerId="LiveId" clId="{4DE66494-F793-40D4-A1DD-1173B77303F2}" dt="2025-03-30T09:41:26.857" v="2979"/>
          <ac:spMkLst>
            <pc:docMk/>
            <pc:sldMk cId="1393837456" sldId="664"/>
            <ac:spMk id="2" creationId="{68034CA4-B71A-9637-1515-B8AFC222060C}"/>
          </ac:spMkLst>
        </pc:spChg>
        <pc:spChg chg="mod">
          <ac:chgData name="상욱 이" userId="25c41c118c829273" providerId="LiveId" clId="{4DE66494-F793-40D4-A1DD-1173B77303F2}" dt="2025-03-30T09:40:30.598" v="2900"/>
          <ac:spMkLst>
            <pc:docMk/>
            <pc:sldMk cId="1393837456" sldId="664"/>
            <ac:spMk id="6" creationId="{2E974970-256D-A265-D12B-AECCD4DA220E}"/>
          </ac:spMkLst>
        </pc:spChg>
        <pc:spChg chg="add mod">
          <ac:chgData name="상욱 이" userId="25c41c118c829273" providerId="LiveId" clId="{4DE66494-F793-40D4-A1DD-1173B77303F2}" dt="2025-03-30T09:41:32.790" v="2983" actId="1038"/>
          <ac:spMkLst>
            <pc:docMk/>
            <pc:sldMk cId="1393837456" sldId="664"/>
            <ac:spMk id="7" creationId="{52ED5D5C-A5C2-9E95-053F-6E36EC459E9C}"/>
          </ac:spMkLst>
        </pc:spChg>
        <pc:spChg chg="add mod">
          <ac:chgData name="상욱 이" userId="25c41c118c829273" providerId="LiveId" clId="{4DE66494-F793-40D4-A1DD-1173B77303F2}" dt="2025-03-30T09:41:40.103" v="2987" actId="1076"/>
          <ac:spMkLst>
            <pc:docMk/>
            <pc:sldMk cId="1393837456" sldId="664"/>
            <ac:spMk id="13" creationId="{26376170-9A64-8AD2-EE9D-B0728A715966}"/>
          </ac:spMkLst>
        </pc:spChg>
        <pc:spChg chg="add mod">
          <ac:chgData name="상욱 이" userId="25c41c118c829273" providerId="LiveId" clId="{4DE66494-F793-40D4-A1DD-1173B77303F2}" dt="2025-03-30T09:41:36.697" v="2986" actId="1076"/>
          <ac:spMkLst>
            <pc:docMk/>
            <pc:sldMk cId="1393837456" sldId="664"/>
            <ac:spMk id="14" creationId="{FB15826D-C20C-3BF5-6F7F-864A3F51491A}"/>
          </ac:spMkLst>
        </pc:spChg>
        <pc:spChg chg="add mod">
          <ac:chgData name="상욱 이" userId="25c41c118c829273" providerId="LiveId" clId="{4DE66494-F793-40D4-A1DD-1173B77303F2}" dt="2025-03-30T09:50:18.950" v="3705" actId="14100"/>
          <ac:spMkLst>
            <pc:docMk/>
            <pc:sldMk cId="1393837456" sldId="664"/>
            <ac:spMk id="15" creationId="{DE361013-6D64-13A1-A4D5-55331DA8B6C8}"/>
          </ac:spMkLst>
        </pc:spChg>
        <pc:spChg chg="add del">
          <ac:chgData name="상욱 이" userId="25c41c118c829273" providerId="LiveId" clId="{4DE66494-F793-40D4-A1DD-1173B77303F2}" dt="2025-03-30T09:41:09.954" v="2958" actId="478"/>
          <ac:spMkLst>
            <pc:docMk/>
            <pc:sldMk cId="1393837456" sldId="664"/>
            <ac:spMk id="23" creationId="{C7E75762-9916-134F-AE61-DB56E9BCA145}"/>
          </ac:spMkLst>
        </pc:spChg>
        <pc:spChg chg="mod">
          <ac:chgData name="상욱 이" userId="25c41c118c829273" providerId="LiveId" clId="{4DE66494-F793-40D4-A1DD-1173B77303F2}" dt="2025-03-30T09:41:04.140" v="2953"/>
          <ac:spMkLst>
            <pc:docMk/>
            <pc:sldMk cId="1393837456" sldId="664"/>
            <ac:spMk id="24" creationId="{C4494216-9C6F-6FF0-7DA3-B519FC5BB398}"/>
          </ac:spMkLst>
        </pc:spChg>
        <pc:spChg chg="mod">
          <ac:chgData name="상욱 이" userId="25c41c118c829273" providerId="LiveId" clId="{4DE66494-F793-40D4-A1DD-1173B77303F2}" dt="2025-03-30T09:40:25.294" v="2887" actId="20577"/>
          <ac:spMkLst>
            <pc:docMk/>
            <pc:sldMk cId="1393837456" sldId="664"/>
            <ac:spMk id="60" creationId="{3B82FFF3-B01E-2918-16A9-8D8563236E69}"/>
          </ac:spMkLst>
        </pc:spChg>
        <pc:graphicFrameChg chg="mod modGraphic">
          <ac:chgData name="상욱 이" userId="25c41c118c829273" providerId="LiveId" clId="{4DE66494-F793-40D4-A1DD-1173B77303F2}" dt="2025-03-30T09:44:50.103" v="3490"/>
          <ac:graphicFrameMkLst>
            <pc:docMk/>
            <pc:sldMk cId="1393837456" sldId="664"/>
            <ac:graphicFrameMk id="10" creationId="{33D233F3-BD94-AF4F-63BC-6332E4AE97B5}"/>
          </ac:graphicFrameMkLst>
        </pc:graphicFrameChg>
        <pc:picChg chg="add mod">
          <ac:chgData name="상욱 이" userId="25c41c118c829273" providerId="LiveId" clId="{4DE66494-F793-40D4-A1DD-1173B77303F2}" dt="2025-03-30T09:50:40.208" v="3712" actId="1076"/>
          <ac:picMkLst>
            <pc:docMk/>
            <pc:sldMk cId="1393837456" sldId="664"/>
            <ac:picMk id="2052" creationId="{EC46E4B6-2062-BB16-99A3-7DF47ACF89F6}"/>
          </ac:picMkLst>
        </pc:picChg>
      </pc:sldChg>
      <pc:sldChg chg="addSp delSp modSp add mod ord">
        <pc:chgData name="상욱 이" userId="25c41c118c829273" providerId="LiveId" clId="{4DE66494-F793-40D4-A1DD-1173B77303F2}" dt="2025-03-30T09:55:27.639" v="4153"/>
        <pc:sldMkLst>
          <pc:docMk/>
          <pc:sldMk cId="124138116" sldId="665"/>
        </pc:sldMkLst>
        <pc:spChg chg="mod">
          <ac:chgData name="상욱 이" userId="25c41c118c829273" providerId="LiveId" clId="{4DE66494-F793-40D4-A1DD-1173B77303F2}" dt="2025-03-30T09:53:39.364" v="3834" actId="2085"/>
          <ac:spMkLst>
            <pc:docMk/>
            <pc:sldMk cId="124138116" sldId="665"/>
            <ac:spMk id="3" creationId="{6FCC192D-5609-D3A0-074F-3E2CA9899816}"/>
          </ac:spMkLst>
        </pc:spChg>
        <pc:spChg chg="mod">
          <ac:chgData name="상욱 이" userId="25c41c118c829273" providerId="LiveId" clId="{4DE66494-F793-40D4-A1DD-1173B77303F2}" dt="2025-03-30T09:53:59.134" v="3880" actId="2085"/>
          <ac:spMkLst>
            <pc:docMk/>
            <pc:sldMk cId="124138116" sldId="665"/>
            <ac:spMk id="5" creationId="{2967F0BB-7199-81CF-DD94-ADEACBBE17A5}"/>
          </ac:spMkLst>
        </pc:spChg>
        <pc:spChg chg="mod">
          <ac:chgData name="상욱 이" userId="25c41c118c829273" providerId="LiveId" clId="{4DE66494-F793-40D4-A1DD-1173B77303F2}" dt="2025-03-30T09:51:26.705" v="3722"/>
          <ac:spMkLst>
            <pc:docMk/>
            <pc:sldMk cId="124138116" sldId="665"/>
            <ac:spMk id="6" creationId="{E5831B8C-091A-039D-F26F-2C43E1401E4E}"/>
          </ac:spMkLst>
        </pc:spChg>
        <pc:spChg chg="add mod">
          <ac:chgData name="상욱 이" userId="25c41c118c829273" providerId="LiveId" clId="{4DE66494-F793-40D4-A1DD-1173B77303F2}" dt="2025-03-30T09:54:05.798" v="3896" actId="20577"/>
          <ac:spMkLst>
            <pc:docMk/>
            <pc:sldMk cId="124138116" sldId="665"/>
            <ac:spMk id="7" creationId="{A298519B-4D29-BE0F-093D-F2B2CAA7F96C}"/>
          </ac:spMkLst>
        </pc:spChg>
        <pc:spChg chg="add mod">
          <ac:chgData name="상욱 이" userId="25c41c118c829273" providerId="LiveId" clId="{4DE66494-F793-40D4-A1DD-1173B77303F2}" dt="2025-03-30T09:54:25.375" v="3900" actId="1582"/>
          <ac:spMkLst>
            <pc:docMk/>
            <pc:sldMk cId="124138116" sldId="665"/>
            <ac:spMk id="8" creationId="{30F4543A-854A-23CD-F1E0-B7CE5A3B945C}"/>
          </ac:spMkLst>
        </pc:spChg>
        <pc:spChg chg="mod">
          <ac:chgData name="상욱 이" userId="25c41c118c829273" providerId="LiveId" clId="{4DE66494-F793-40D4-A1DD-1173B77303F2}" dt="2025-03-30T09:53:00.588" v="3790" actId="2085"/>
          <ac:spMkLst>
            <pc:docMk/>
            <pc:sldMk cId="124138116" sldId="665"/>
            <ac:spMk id="10" creationId="{9C346704-04A4-011E-65B7-0C3009804AE4}"/>
          </ac:spMkLst>
        </pc:spChg>
        <pc:spChg chg="mod">
          <ac:chgData name="상욱 이" userId="25c41c118c829273" providerId="LiveId" clId="{4DE66494-F793-40D4-A1DD-1173B77303F2}" dt="2025-03-30T09:53:31.205" v="3817" actId="2085"/>
          <ac:spMkLst>
            <pc:docMk/>
            <pc:sldMk cId="124138116" sldId="665"/>
            <ac:spMk id="12" creationId="{CB780764-A5F2-833A-4F3A-D78E35A4B017}"/>
          </ac:spMkLst>
        </pc:spChg>
        <pc:spChg chg="mod">
          <ac:chgData name="상욱 이" userId="25c41c118c829273" providerId="LiveId" clId="{4DE66494-F793-40D4-A1DD-1173B77303F2}" dt="2025-03-30T09:52:42.480" v="3776" actId="1076"/>
          <ac:spMkLst>
            <pc:docMk/>
            <pc:sldMk cId="124138116" sldId="665"/>
            <ac:spMk id="13" creationId="{CA4B5CA8-493E-2662-5396-C56052559399}"/>
          </ac:spMkLst>
        </pc:spChg>
        <pc:spChg chg="add">
          <ac:chgData name="상욱 이" userId="25c41c118c829273" providerId="LiveId" clId="{4DE66494-F793-40D4-A1DD-1173B77303F2}" dt="2025-03-30T09:55:06.702" v="4030" actId="11529"/>
          <ac:spMkLst>
            <pc:docMk/>
            <pc:sldMk cId="124138116" sldId="665"/>
            <ac:spMk id="14" creationId="{A1EB906D-2258-8C85-3CA8-562C24245205}"/>
          </ac:spMkLst>
        </pc:spChg>
        <pc:spChg chg="add mod">
          <ac:chgData name="상욱 이" userId="25c41c118c829273" providerId="LiveId" clId="{4DE66494-F793-40D4-A1DD-1173B77303F2}" dt="2025-03-30T09:55:27.639" v="4153"/>
          <ac:spMkLst>
            <pc:docMk/>
            <pc:sldMk cId="124138116" sldId="665"/>
            <ac:spMk id="15" creationId="{5D27D4EA-DE32-CA82-93A4-647EDD9AAA03}"/>
          </ac:spMkLst>
        </pc:spChg>
        <pc:spChg chg="mod">
          <ac:chgData name="상욱 이" userId="25c41c118c829273" providerId="LiveId" clId="{4DE66494-F793-40D4-A1DD-1173B77303F2}" dt="2025-03-30T09:53:24.853" v="3813" actId="2085"/>
          <ac:spMkLst>
            <pc:docMk/>
            <pc:sldMk cId="124138116" sldId="665"/>
            <ac:spMk id="23" creationId="{D1D5E998-70DE-1B50-A3ED-191912740AFE}"/>
          </ac:spMkLst>
        </pc:spChg>
        <pc:spChg chg="mod">
          <ac:chgData name="상욱 이" userId="25c41c118c829273" providerId="LiveId" clId="{4DE66494-F793-40D4-A1DD-1173B77303F2}" dt="2025-03-30T09:52:33.602" v="3761" actId="14100"/>
          <ac:spMkLst>
            <pc:docMk/>
            <pc:sldMk cId="124138116" sldId="665"/>
            <ac:spMk id="31" creationId="{1A742EB7-2705-5294-5175-34D795B1E950}"/>
          </ac:spMkLst>
        </pc:spChg>
        <pc:spChg chg="mod">
          <ac:chgData name="상욱 이" userId="25c41c118c829273" providerId="LiveId" clId="{4DE66494-F793-40D4-A1DD-1173B77303F2}" dt="2025-03-30T09:51:27.513" v="3724" actId="20577"/>
          <ac:spMkLst>
            <pc:docMk/>
            <pc:sldMk cId="124138116" sldId="665"/>
            <ac:spMk id="60" creationId="{F8EAC8B1-0602-A257-5F07-84355712735F}"/>
          </ac:spMkLst>
        </pc:spChg>
        <pc:graphicFrameChg chg="mod modGraphic">
          <ac:chgData name="상욱 이" userId="25c41c118c829273" providerId="LiveId" clId="{4DE66494-F793-40D4-A1DD-1173B77303F2}" dt="2025-03-30T09:54:57.512" v="4029" actId="20577"/>
          <ac:graphicFrameMkLst>
            <pc:docMk/>
            <pc:sldMk cId="124138116" sldId="665"/>
            <ac:graphicFrameMk id="21" creationId="{65D8FEF7-FA4D-FCE3-015B-55084218CF12}"/>
          </ac:graphicFrameMkLst>
        </pc:graphicFrameChg>
      </pc:sldChg>
    </pc:docChg>
  </pc:docChgLst>
  <pc:docChgLst>
    <pc:chgData name="상욱 이" userId="25c41c118c829273" providerId="LiveId" clId="{878F61D8-B335-4EB8-A471-C86BCC952250}"/>
    <pc:docChg chg="custSel modSld">
      <pc:chgData name="상욱 이" userId="25c41c118c829273" providerId="LiveId" clId="{878F61D8-B335-4EB8-A471-C86BCC952250}" dt="2024-11-14T20:29:46.270" v="3" actId="1076"/>
      <pc:docMkLst>
        <pc:docMk/>
      </pc:docMkLst>
      <pc:sldChg chg="addSp delSp modSp mod">
        <pc:chgData name="상욱 이" userId="25c41c118c829273" providerId="LiveId" clId="{878F61D8-B335-4EB8-A471-C86BCC952250}" dt="2024-11-14T20:29:46.270" v="3" actId="1076"/>
        <pc:sldMkLst>
          <pc:docMk/>
          <pc:sldMk cId="2913420112" sldId="6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574288" y="1190306"/>
            <a:ext cx="5042513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i="1" dirty="0">
                <a:solidFill>
                  <a:schemeClr val="bg1"/>
                </a:solidFill>
              </a:rPr>
              <a:t>설계서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83393" y="4262411"/>
            <a:ext cx="902352" cy="370104"/>
          </a:xfrm>
          <a:prstGeom prst="rect">
            <a:avLst/>
          </a:prstGeom>
          <a:gradFill>
            <a:gsLst>
              <a:gs pos="100000">
                <a:srgbClr val="EA2A41"/>
              </a:gs>
              <a:gs pos="0">
                <a:srgbClr val="EE3B58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prstClr val="white"/>
                </a:solidFill>
              </a:rPr>
              <a:t>Go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11" name="Group 28"/>
          <p:cNvGrpSpPr>
            <a:grpSpLocks noChangeAspect="1"/>
          </p:cNvGrpSpPr>
          <p:nvPr/>
        </p:nvGrpSpPr>
        <p:grpSpPr bwMode="auto">
          <a:xfrm>
            <a:off x="4163424" y="3777484"/>
            <a:ext cx="269751" cy="236085"/>
            <a:chOff x="496" y="4251"/>
            <a:chExt cx="641" cy="561"/>
          </a:xfrm>
          <a:solidFill>
            <a:schemeClr val="bg1"/>
          </a:solidFill>
        </p:grpSpPr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Freeform 11"/>
          <p:cNvSpPr>
            <a:spLocks noEditPoints="1"/>
          </p:cNvSpPr>
          <p:nvPr/>
        </p:nvSpPr>
        <p:spPr bwMode="auto">
          <a:xfrm>
            <a:off x="7603411" y="4314392"/>
            <a:ext cx="216777" cy="26614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88545" y="3643465"/>
            <a:ext cx="2997200" cy="370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이상욱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2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AF31EB-3536-F648-97E2-57F4C42F0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2A4716-D033-8395-9ED0-1921AECD7B20}"/>
              </a:ext>
            </a:extLst>
          </p:cNvPr>
          <p:cNvSpPr/>
          <p:nvPr/>
        </p:nvSpPr>
        <p:spPr>
          <a:xfrm>
            <a:off x="926114" y="208999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66AC73-60F3-1AC9-E634-B0D7BB73A152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마이페이지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 err="1">
                <a:solidFill>
                  <a:schemeClr val="bg1"/>
                </a:solidFill>
              </a:rPr>
              <a:t>피드클릭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C546C7B-71E9-419E-4783-98ACF6925E2F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05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C905BC-7C80-2AFF-090B-90EB00EBB8E3}"/>
              </a:ext>
            </a:extLst>
          </p:cNvPr>
          <p:cNvSpPr/>
          <p:nvPr/>
        </p:nvSpPr>
        <p:spPr>
          <a:xfrm>
            <a:off x="1308899" y="2226051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피드</a:t>
            </a:r>
            <a:endParaRPr lang="en-US" altLang="ko-KR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B55B340-0BA1-A416-D025-EBCD206B0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04458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Description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좋아요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좋아요 횟수 증가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댓글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댓글 팝업 노출 후 댓글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뒤로가기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마이페이지 전환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피드</a:t>
                      </a:r>
                      <a:r>
                        <a:rPr lang="ko-KR" altLang="en-US" sz="1200" dirty="0"/>
                        <a:t> 삭제 기능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본인만 가능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4431CD-9CEB-AE00-1008-BB080B4ECEA0}"/>
              </a:ext>
            </a:extLst>
          </p:cNvPr>
          <p:cNvSpPr/>
          <p:nvPr/>
        </p:nvSpPr>
        <p:spPr>
          <a:xfrm>
            <a:off x="3336758" y="5357691"/>
            <a:ext cx="74538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내용 </a:t>
            </a:r>
            <a:r>
              <a:rPr lang="en-US" altLang="ko-KR" dirty="0"/>
              <a:t>: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FB6275-F4EE-2CFB-E485-F985E139CE2C}"/>
              </a:ext>
            </a:extLst>
          </p:cNvPr>
          <p:cNvSpPr/>
          <p:nvPr/>
        </p:nvSpPr>
        <p:spPr>
          <a:xfrm>
            <a:off x="2614257" y="4744132"/>
            <a:ext cx="4581200" cy="45429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2025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984A7E-7EFD-52DE-CB59-5BF4B0E751C1}"/>
              </a:ext>
            </a:extLst>
          </p:cNvPr>
          <p:cNvSpPr/>
          <p:nvPr/>
        </p:nvSpPr>
        <p:spPr>
          <a:xfrm>
            <a:off x="1649186" y="2972523"/>
            <a:ext cx="5617028" cy="1612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48EC004-8797-E188-E91F-46DDF2E8316A}"/>
              </a:ext>
            </a:extLst>
          </p:cNvPr>
          <p:cNvSpPr/>
          <p:nvPr/>
        </p:nvSpPr>
        <p:spPr>
          <a:xfrm>
            <a:off x="1889413" y="4706952"/>
            <a:ext cx="886899" cy="571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좋아요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5ACA0E-3158-3BE0-95A0-6435AA3713D8}"/>
              </a:ext>
            </a:extLst>
          </p:cNvPr>
          <p:cNvSpPr/>
          <p:nvPr/>
        </p:nvSpPr>
        <p:spPr>
          <a:xfrm>
            <a:off x="2563585" y="5357691"/>
            <a:ext cx="4581200" cy="45429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2025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월 새해 기념 사진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771C2E6-CD97-CA6F-A1F9-E06651806284}"/>
              </a:ext>
            </a:extLst>
          </p:cNvPr>
          <p:cNvSpPr/>
          <p:nvPr/>
        </p:nvSpPr>
        <p:spPr>
          <a:xfrm>
            <a:off x="3057706" y="4727209"/>
            <a:ext cx="886899" cy="571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댓글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CCF851-8C12-AC12-E0EA-8227F92B7E73}"/>
              </a:ext>
            </a:extLst>
          </p:cNvPr>
          <p:cNvSpPr/>
          <p:nvPr/>
        </p:nvSpPr>
        <p:spPr>
          <a:xfrm>
            <a:off x="1478450" y="5400144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/>
              <a:t>뒤로가기</a:t>
            </a:r>
            <a:endParaRPr lang="en-US" altLang="ko-KR" sz="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791058-98F7-7666-3023-7A6AC2463F2B}"/>
              </a:ext>
            </a:extLst>
          </p:cNvPr>
          <p:cNvSpPr/>
          <p:nvPr/>
        </p:nvSpPr>
        <p:spPr>
          <a:xfrm>
            <a:off x="6226628" y="2297223"/>
            <a:ext cx="1039585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삭제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54583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20CD34-0D65-6910-7DC5-5BF6EA54E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E75762-9916-134F-AE61-DB56E9BCA145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974970-256D-A265-D12B-AECCD4DA220E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bg1"/>
                </a:solidFill>
              </a:rPr>
              <a:t>홈화면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B82FFF3-B01E-2918-16A9-8D8563236E69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06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4494216-9C6F-6FF0-7DA3-B519FC5BB398}"/>
              </a:ext>
            </a:extLst>
          </p:cNvPr>
          <p:cNvSpPr/>
          <p:nvPr/>
        </p:nvSpPr>
        <p:spPr>
          <a:xfrm>
            <a:off x="1308899" y="2226051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홈화면</a:t>
            </a:r>
            <a:endParaRPr lang="en-US" altLang="ko-KR" sz="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034CA4-B71A-9637-1515-B8AFC222060C}"/>
              </a:ext>
            </a:extLst>
          </p:cNvPr>
          <p:cNvSpPr/>
          <p:nvPr/>
        </p:nvSpPr>
        <p:spPr>
          <a:xfrm>
            <a:off x="5888013" y="5474504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마이페이지</a:t>
            </a:r>
            <a:endParaRPr lang="en-US" altLang="ko-KR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3D233F3-BD94-AF4F-63BC-6332E4AE9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920532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Description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팔로잉</a:t>
                      </a:r>
                      <a:r>
                        <a:rPr lang="ko-KR" altLang="en-US" sz="1200" dirty="0"/>
                        <a:t> 계정 </a:t>
                      </a:r>
                      <a:r>
                        <a:rPr lang="ko-KR" altLang="en-US" sz="1200" dirty="0" err="1"/>
                        <a:t>피드</a:t>
                      </a:r>
                      <a:r>
                        <a:rPr lang="ko-KR" altLang="en-US" sz="1200" dirty="0"/>
                        <a:t> 확인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피드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피드</a:t>
                      </a:r>
                      <a:r>
                        <a:rPr lang="ko-KR" altLang="en-US" sz="1200" dirty="0"/>
                        <a:t> 확대 및 댓글 확인가능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로그아웃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토큰 소멸 및 로그인 화면 전환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계정 검색 후 계정 페이지로 이동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3BAAE28-F0C8-7D2B-3349-9D376587731A}"/>
              </a:ext>
            </a:extLst>
          </p:cNvPr>
          <p:cNvSpPr/>
          <p:nvPr/>
        </p:nvSpPr>
        <p:spPr>
          <a:xfrm>
            <a:off x="1616529" y="3978729"/>
            <a:ext cx="1404720" cy="1104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06EF8-6EE2-C437-25D5-5EC87A459642}"/>
              </a:ext>
            </a:extLst>
          </p:cNvPr>
          <p:cNvSpPr/>
          <p:nvPr/>
        </p:nvSpPr>
        <p:spPr>
          <a:xfrm>
            <a:off x="3553345" y="3978729"/>
            <a:ext cx="1404720" cy="1104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B9D16B-6D7B-B09F-BF21-82503623771A}"/>
              </a:ext>
            </a:extLst>
          </p:cNvPr>
          <p:cNvSpPr/>
          <p:nvPr/>
        </p:nvSpPr>
        <p:spPr>
          <a:xfrm>
            <a:off x="5545692" y="3978729"/>
            <a:ext cx="1404720" cy="1104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ED5D5C-A5C2-9E95-053F-6E36EC459E9C}"/>
              </a:ext>
            </a:extLst>
          </p:cNvPr>
          <p:cNvSpPr/>
          <p:nvPr/>
        </p:nvSpPr>
        <p:spPr>
          <a:xfrm>
            <a:off x="1600193" y="2732443"/>
            <a:ext cx="1404720" cy="1104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376170-9A64-8AD2-EE9D-B0728A715966}"/>
              </a:ext>
            </a:extLst>
          </p:cNvPr>
          <p:cNvSpPr/>
          <p:nvPr/>
        </p:nvSpPr>
        <p:spPr>
          <a:xfrm>
            <a:off x="3553345" y="2725672"/>
            <a:ext cx="1404720" cy="1104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15826D-C20C-3BF5-6F7F-864A3F51491A}"/>
              </a:ext>
            </a:extLst>
          </p:cNvPr>
          <p:cNvSpPr/>
          <p:nvPr/>
        </p:nvSpPr>
        <p:spPr>
          <a:xfrm>
            <a:off x="5545692" y="2747279"/>
            <a:ext cx="1404720" cy="1104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361013-6D64-13A1-A4D5-55331DA8B6C8}"/>
              </a:ext>
            </a:extLst>
          </p:cNvPr>
          <p:cNvSpPr/>
          <p:nvPr/>
        </p:nvSpPr>
        <p:spPr>
          <a:xfrm>
            <a:off x="1302237" y="5440470"/>
            <a:ext cx="3655828" cy="4883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2" name="Picture 4" descr="돋보기 - 무료 개 아이콘">
            <a:extLst>
              <a:ext uri="{FF2B5EF4-FFF2-40B4-BE49-F238E27FC236}">
                <a16:creationId xmlns:a16="http://schemas.microsoft.com/office/drawing/2014/main" id="{EC46E4B6-2062-BB16-99A3-7DF47ACF8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162" y="5542438"/>
            <a:ext cx="284389" cy="28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837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8812DB-9475-2EE9-013C-BB141530F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D5E998-70DE-1B50-A3ED-191912740AFE}"/>
              </a:ext>
            </a:extLst>
          </p:cNvPr>
          <p:cNvSpPr/>
          <p:nvPr/>
        </p:nvSpPr>
        <p:spPr>
          <a:xfrm>
            <a:off x="965354" y="2117502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831B8C-091A-039D-F26F-2C43E1401E4E}"/>
              </a:ext>
            </a:extLst>
          </p:cNvPr>
          <p:cNvSpPr/>
          <p:nvPr/>
        </p:nvSpPr>
        <p:spPr>
          <a:xfrm>
            <a:off x="310192" y="179581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채팅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8EAC8B1-0602-A257-5F07-84355712735F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07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5D8FEF7-FA4D-FCE3-015B-55084218C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45102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채팅 내용 확인 및 전송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뒤로가기시</a:t>
                      </a:r>
                      <a:r>
                        <a:rPr lang="ko-KR" altLang="en-US" sz="1200" dirty="0"/>
                        <a:t> 계정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1A742EB7-2705-5294-5175-34D795B1E950}"/>
              </a:ext>
            </a:extLst>
          </p:cNvPr>
          <p:cNvSpPr/>
          <p:nvPr/>
        </p:nvSpPr>
        <p:spPr>
          <a:xfrm>
            <a:off x="5999615" y="5170810"/>
            <a:ext cx="1168627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 err="1"/>
              <a:t>뒤로가기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346704-04A4-011E-65B7-0C3009804AE4}"/>
              </a:ext>
            </a:extLst>
          </p:cNvPr>
          <p:cNvSpPr/>
          <p:nvPr/>
        </p:nvSpPr>
        <p:spPr>
          <a:xfrm>
            <a:off x="6177643" y="3195962"/>
            <a:ext cx="663520" cy="4542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뭐해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80764-A5F2-833A-4F3A-D78E35A4B017}"/>
              </a:ext>
            </a:extLst>
          </p:cNvPr>
          <p:cNvSpPr/>
          <p:nvPr/>
        </p:nvSpPr>
        <p:spPr>
          <a:xfrm>
            <a:off x="1780071" y="3509787"/>
            <a:ext cx="1142743" cy="4542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공부하지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4B5CA8-493E-2662-5396-C56052559399}"/>
              </a:ext>
            </a:extLst>
          </p:cNvPr>
          <p:cNvSpPr/>
          <p:nvPr/>
        </p:nvSpPr>
        <p:spPr>
          <a:xfrm>
            <a:off x="5063215" y="5176253"/>
            <a:ext cx="758830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/>
              <a:t>전송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CC192D-5609-D3A0-074F-3E2CA9899816}"/>
              </a:ext>
            </a:extLst>
          </p:cNvPr>
          <p:cNvSpPr/>
          <p:nvPr/>
        </p:nvSpPr>
        <p:spPr>
          <a:xfrm>
            <a:off x="5606143" y="3949995"/>
            <a:ext cx="1311536" cy="4542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뭔 공부해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67F0BB-7199-81CF-DD94-ADEACBBE17A5}"/>
              </a:ext>
            </a:extLst>
          </p:cNvPr>
          <p:cNvSpPr/>
          <p:nvPr/>
        </p:nvSpPr>
        <p:spPr>
          <a:xfrm>
            <a:off x="1729465" y="4441559"/>
            <a:ext cx="3468464" cy="4542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nestJS</a:t>
            </a:r>
            <a:r>
              <a:rPr lang="en-US" altLang="ko-KR" dirty="0">
                <a:solidFill>
                  <a:schemeClr val="tx1"/>
                </a:solidFill>
              </a:rPr>
              <a:t>, MongoDB</a:t>
            </a:r>
            <a:r>
              <a:rPr lang="ko-KR" altLang="en-US" dirty="0">
                <a:solidFill>
                  <a:schemeClr val="tx1"/>
                </a:solidFill>
              </a:rPr>
              <a:t>로 프로젝트해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8519B-4D29-BE0F-093D-F2B2CAA7F96C}"/>
              </a:ext>
            </a:extLst>
          </p:cNvPr>
          <p:cNvSpPr/>
          <p:nvPr/>
        </p:nvSpPr>
        <p:spPr>
          <a:xfrm>
            <a:off x="1779809" y="5185442"/>
            <a:ext cx="3105836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err="1">
                <a:solidFill>
                  <a:schemeClr val="tx1"/>
                </a:solidFill>
              </a:rPr>
              <a:t>채팅창</a:t>
            </a:r>
            <a:r>
              <a:rPr lang="ko-KR" altLang="en-US" dirty="0">
                <a:solidFill>
                  <a:schemeClr val="tx1"/>
                </a:solidFill>
              </a:rPr>
              <a:t> 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F4543A-854A-23CD-F1E0-B7CE5A3B945C}"/>
              </a:ext>
            </a:extLst>
          </p:cNvPr>
          <p:cNvSpPr/>
          <p:nvPr/>
        </p:nvSpPr>
        <p:spPr>
          <a:xfrm>
            <a:off x="1442357" y="2340429"/>
            <a:ext cx="6052457" cy="34344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1EB906D-2258-8C85-3CA8-562C24245205}"/>
              </a:ext>
            </a:extLst>
          </p:cNvPr>
          <p:cNvSpPr/>
          <p:nvPr/>
        </p:nvSpPr>
        <p:spPr>
          <a:xfrm>
            <a:off x="1729465" y="2372885"/>
            <a:ext cx="745677" cy="6759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27D4EA-DE32-CA82-93A4-647EDD9AAA03}"/>
              </a:ext>
            </a:extLst>
          </p:cNvPr>
          <p:cNvSpPr/>
          <p:nvPr/>
        </p:nvSpPr>
        <p:spPr>
          <a:xfrm>
            <a:off x="912945" y="2461926"/>
            <a:ext cx="2378716" cy="45429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이상욱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58C4BD6-6631-1097-19E1-3250C1BB51D2}"/>
              </a:ext>
            </a:extLst>
          </p:cNvPr>
          <p:cNvCxnSpPr>
            <a:cxnSpLocks/>
          </p:cNvCxnSpPr>
          <p:nvPr/>
        </p:nvCxnSpPr>
        <p:spPr>
          <a:xfrm flipV="1">
            <a:off x="1442357" y="3070975"/>
            <a:ext cx="6052457" cy="106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3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타원 91"/>
          <p:cNvSpPr/>
          <p:nvPr/>
        </p:nvSpPr>
        <p:spPr>
          <a:xfrm>
            <a:off x="953949" y="1866003"/>
            <a:ext cx="720000" cy="72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953949" y="3285035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933638" y="4704067"/>
            <a:ext cx="720000" cy="72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8" name="Group 14"/>
          <p:cNvGrpSpPr>
            <a:grpSpLocks noChangeAspect="1"/>
          </p:cNvGrpSpPr>
          <p:nvPr/>
        </p:nvGrpSpPr>
        <p:grpSpPr bwMode="auto">
          <a:xfrm flipH="1">
            <a:off x="1121058" y="3483311"/>
            <a:ext cx="381316" cy="323448"/>
            <a:chOff x="3653" y="3943"/>
            <a:chExt cx="626" cy="531"/>
          </a:xfrm>
          <a:solidFill>
            <a:schemeClr val="tx2">
              <a:lumMod val="75000"/>
            </a:schemeClr>
          </a:solidFill>
        </p:grpSpPr>
        <p:sp>
          <p:nvSpPr>
            <p:cNvPr id="99" name="Freeform 16"/>
            <p:cNvSpPr>
              <a:spLocks noEditPoints="1"/>
            </p:cNvSpPr>
            <p:nvPr/>
          </p:nvSpPr>
          <p:spPr bwMode="auto">
            <a:xfrm>
              <a:off x="3653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0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 flipH="1">
            <a:off x="1157282" y="4884698"/>
            <a:ext cx="294720" cy="326661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102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4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5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6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07" name="Freeform 11"/>
          <p:cNvSpPr>
            <a:spLocks noEditPoints="1"/>
          </p:cNvSpPr>
          <p:nvPr/>
        </p:nvSpPr>
        <p:spPr bwMode="auto">
          <a:xfrm flipH="1">
            <a:off x="1149412" y="2041348"/>
            <a:ext cx="288452" cy="35413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7B401D-5EBD-ED93-6CD2-914334CD4FC5}"/>
              </a:ext>
            </a:extLst>
          </p:cNvPr>
          <p:cNvSpPr/>
          <p:nvPr/>
        </p:nvSpPr>
        <p:spPr>
          <a:xfrm>
            <a:off x="420148" y="233299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prstClr val="white"/>
                </a:solidFill>
              </a:rPr>
              <a:t>사용 기술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pic>
        <p:nvPicPr>
          <p:cNvPr id="1048" name="Picture 24" descr="Git 및 GitHub">
            <a:extLst>
              <a:ext uri="{FF2B5EF4-FFF2-40B4-BE49-F238E27FC236}">
                <a16:creationId xmlns:a16="http://schemas.microsoft.com/office/drawing/2014/main" id="{AB3A3F30-15AD-8853-CBAC-DE96BD5BB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8" t="17437" r="9519" b="22960"/>
          <a:stretch/>
        </p:blipFill>
        <p:spPr bwMode="auto">
          <a:xfrm>
            <a:off x="7245352" y="1123343"/>
            <a:ext cx="3309015" cy="137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S] TypeScript란?">
            <a:extLst>
              <a:ext uri="{FF2B5EF4-FFF2-40B4-BE49-F238E27FC236}">
                <a16:creationId xmlns:a16="http://schemas.microsoft.com/office/drawing/2014/main" id="{ED86E673-45C7-AE02-D3B1-4B4CF3840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429" y="967699"/>
            <a:ext cx="3453848" cy="194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따라하면서 배우는 NestJS">
            <a:extLst>
              <a:ext uri="{FF2B5EF4-FFF2-40B4-BE49-F238E27FC236}">
                <a16:creationId xmlns:a16="http://schemas.microsoft.com/office/drawing/2014/main" id="{AB82FE8E-E5A0-0B3A-08A8-18820441A2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3" r="29547"/>
          <a:stretch/>
        </p:blipFill>
        <p:spPr bwMode="auto">
          <a:xfrm>
            <a:off x="2675281" y="3537621"/>
            <a:ext cx="2006049" cy="275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ngoDB - 나무위키">
            <a:extLst>
              <a:ext uri="{FF2B5EF4-FFF2-40B4-BE49-F238E27FC236}">
                <a16:creationId xmlns:a16="http://schemas.microsoft.com/office/drawing/2014/main" id="{4A10FE78-2B11-CD99-3DE7-FF56A2FBB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408" y="3286512"/>
            <a:ext cx="425767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WT(Json Web Token) 알아가기">
            <a:extLst>
              <a:ext uri="{FF2B5EF4-FFF2-40B4-BE49-F238E27FC236}">
                <a16:creationId xmlns:a16="http://schemas.microsoft.com/office/drawing/2014/main" id="{6D7E1233-C24C-49B7-A305-3B98A4C8B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878" y="4770038"/>
            <a:ext cx="3799031" cy="177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78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F476D-C32A-1096-4FEE-B997B8AF1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0C286B-74D1-FFDA-D5B0-F1930383DBC3}"/>
              </a:ext>
            </a:extLst>
          </p:cNvPr>
          <p:cNvSpPr/>
          <p:nvPr/>
        </p:nvSpPr>
        <p:spPr>
          <a:xfrm>
            <a:off x="1003852" y="1763916"/>
            <a:ext cx="10270505" cy="501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SchemaLess</a:t>
            </a:r>
            <a:r>
              <a:rPr lang="ko-KR" altLang="en-US" dirty="0">
                <a:solidFill>
                  <a:schemeClr val="tx1"/>
                </a:solidFill>
              </a:rPr>
              <a:t> 특성으로 </a:t>
            </a:r>
            <a:r>
              <a:rPr lang="en-US" altLang="ko-KR" dirty="0">
                <a:solidFill>
                  <a:schemeClr val="tx1"/>
                </a:solidFill>
              </a:rPr>
              <a:t>ERD</a:t>
            </a:r>
            <a:r>
              <a:rPr lang="ko-KR" altLang="en-US" dirty="0">
                <a:solidFill>
                  <a:schemeClr val="tx1"/>
                </a:solidFill>
              </a:rPr>
              <a:t>를 제외한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설계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CCC2B03-2567-2C37-399C-38018E74FE61}"/>
              </a:ext>
            </a:extLst>
          </p:cNvPr>
          <p:cNvSpPr/>
          <p:nvPr/>
        </p:nvSpPr>
        <p:spPr>
          <a:xfrm>
            <a:off x="420148" y="233299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prstClr val="white"/>
                </a:solidFill>
              </a:rPr>
              <a:t>ERD</a:t>
            </a:r>
            <a:r>
              <a:rPr lang="ko-KR" altLang="en-US">
                <a:solidFill>
                  <a:prstClr val="white"/>
                </a:solidFill>
              </a:rPr>
              <a:t>구조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pic>
        <p:nvPicPr>
          <p:cNvPr id="4" name="Picture 6" descr="MongoDB - 나무위키">
            <a:extLst>
              <a:ext uri="{FF2B5EF4-FFF2-40B4-BE49-F238E27FC236}">
                <a16:creationId xmlns:a16="http://schemas.microsoft.com/office/drawing/2014/main" id="{40B22945-BD06-1741-B10E-D406EB91B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22" y="460445"/>
            <a:ext cx="425767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5DF9C9C-FD45-FBDA-CBB3-DFC3C4B9D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679980"/>
              </p:ext>
            </p:extLst>
          </p:nvPr>
        </p:nvGraphicFramePr>
        <p:xfrm>
          <a:off x="1117601" y="2517321"/>
          <a:ext cx="9951279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093">
                  <a:extLst>
                    <a:ext uri="{9D8B030D-6E8A-4147-A177-3AD203B41FA5}">
                      <a16:colId xmlns:a16="http://schemas.microsoft.com/office/drawing/2014/main" val="308060047"/>
                    </a:ext>
                  </a:extLst>
                </a:gridCol>
                <a:gridCol w="3099168">
                  <a:extLst>
                    <a:ext uri="{9D8B030D-6E8A-4147-A177-3AD203B41FA5}">
                      <a16:colId xmlns:a16="http://schemas.microsoft.com/office/drawing/2014/main" val="2222587457"/>
                    </a:ext>
                  </a:extLst>
                </a:gridCol>
                <a:gridCol w="3535018">
                  <a:extLst>
                    <a:ext uri="{9D8B030D-6E8A-4147-A177-3AD203B41FA5}">
                      <a16:colId xmlns:a16="http://schemas.microsoft.com/office/drawing/2014/main" val="2470267079"/>
                    </a:ext>
                  </a:extLst>
                </a:gridCol>
              </a:tblGrid>
              <a:tr h="3588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사용자 </a:t>
                      </a:r>
                      <a:r>
                        <a:rPr lang="en-US" altLang="ko-KR" sz="1600" dirty="0"/>
                        <a:t>User 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"_id": </a:t>
                      </a:r>
                      <a:r>
                        <a:rPr lang="en-US" altLang="ko-KR" sz="1600" dirty="0" err="1"/>
                        <a:t>ObjectId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en-US" altLang="ko-KR" sz="1600" dirty="0"/>
                        <a:t>"username": "</a:t>
                      </a:r>
                      <a:r>
                        <a:rPr lang="ko-KR" altLang="en-US" sz="1600" dirty="0"/>
                        <a:t>사용자이름</a:t>
                      </a:r>
                      <a:r>
                        <a:rPr lang="en-US" altLang="ko-KR" sz="1600" dirty="0"/>
                        <a:t>",</a:t>
                      </a:r>
                    </a:p>
                    <a:p>
                      <a:pPr latinLnBrk="1"/>
                      <a:r>
                        <a:rPr lang="en-US" altLang="ko-KR" sz="1600" dirty="0"/>
                        <a:t>"email": "</a:t>
                      </a:r>
                      <a:r>
                        <a:rPr lang="ko-KR" altLang="en-US" sz="1600" dirty="0" err="1"/>
                        <a:t>이메일주소</a:t>
                      </a:r>
                      <a:r>
                        <a:rPr lang="en-US" altLang="ko-KR" sz="1600" dirty="0"/>
                        <a:t>",</a:t>
                      </a:r>
                    </a:p>
                    <a:p>
                      <a:pPr latinLnBrk="1"/>
                      <a:r>
                        <a:rPr lang="en-US" altLang="ko-KR" sz="1600" dirty="0"/>
                        <a:t>"password": "</a:t>
                      </a:r>
                      <a:r>
                        <a:rPr lang="ko-KR" altLang="en-US" sz="1600" dirty="0"/>
                        <a:t>비밀번호</a:t>
                      </a:r>
                      <a:r>
                        <a:rPr lang="en-US" altLang="ko-KR" sz="1600" dirty="0"/>
                        <a:t>",</a:t>
                      </a:r>
                    </a:p>
                    <a:p>
                      <a:pPr latinLnBrk="1"/>
                      <a:r>
                        <a:rPr lang="en-US" altLang="ko-KR" sz="1600" dirty="0"/>
                        <a:t>"profile": {</a:t>
                      </a:r>
                    </a:p>
                    <a:p>
                      <a:pPr latinLnBrk="1"/>
                      <a:r>
                        <a:rPr lang="en-US" altLang="ko-KR" sz="1600" dirty="0"/>
                        <a:t>  "name": "</a:t>
                      </a:r>
                      <a:r>
                        <a:rPr lang="ko-KR" altLang="en-US" sz="1600" dirty="0"/>
                        <a:t>이름</a:t>
                      </a:r>
                      <a:r>
                        <a:rPr lang="en-US" altLang="ko-KR" sz="1600" dirty="0"/>
                        <a:t>",</a:t>
                      </a:r>
                    </a:p>
                    <a:p>
                      <a:pPr latinLnBrk="1"/>
                      <a:r>
                        <a:rPr lang="en-US" altLang="ko-KR" sz="1600" dirty="0"/>
                        <a:t>  "bio": "</a:t>
                      </a:r>
                      <a:r>
                        <a:rPr lang="ko-KR" altLang="en-US" sz="1600" dirty="0"/>
                        <a:t>자기소개</a:t>
                      </a:r>
                      <a:r>
                        <a:rPr lang="en-US" altLang="ko-KR" sz="1600" dirty="0"/>
                        <a:t>",</a:t>
                      </a:r>
                    </a:p>
                    <a:p>
                      <a:pPr latinLnBrk="1"/>
                      <a:r>
                        <a:rPr lang="en-US" altLang="ko-KR" sz="1600" dirty="0"/>
                        <a:t>  "</a:t>
                      </a:r>
                      <a:r>
                        <a:rPr lang="en-US" altLang="ko-KR" sz="1600" dirty="0" err="1"/>
                        <a:t>profile_picture</a:t>
                      </a:r>
                      <a:r>
                        <a:rPr lang="en-US" altLang="ko-KR" sz="1600" dirty="0"/>
                        <a:t>": "</a:t>
                      </a:r>
                      <a:r>
                        <a:rPr lang="ko-KR" altLang="en-US" sz="1600" dirty="0"/>
                        <a:t>사진</a:t>
                      </a:r>
                      <a:r>
                        <a:rPr lang="en-US" altLang="ko-KR" sz="1600" dirty="0"/>
                        <a:t>URL"</a:t>
                      </a:r>
                    </a:p>
                    <a:p>
                      <a:pPr latinLnBrk="1"/>
                      <a:r>
                        <a:rPr lang="en-US" altLang="ko-KR" sz="1600" dirty="0"/>
                        <a:t>},</a:t>
                      </a:r>
                    </a:p>
                    <a:p>
                      <a:pPr latinLnBrk="1"/>
                      <a:r>
                        <a:rPr lang="en-US" altLang="ko-KR" sz="1600" dirty="0"/>
                        <a:t>"followers": [</a:t>
                      </a:r>
                      <a:r>
                        <a:rPr lang="en-US" altLang="ko-KR" sz="1600" dirty="0" err="1"/>
                        <a:t>ObjectId</a:t>
                      </a:r>
                      <a:r>
                        <a:rPr lang="en-US" altLang="ko-KR" sz="1600" dirty="0"/>
                        <a:t>], </a:t>
                      </a:r>
                      <a:endParaRPr lang="ko-KR" altLang="en-US" sz="1600" dirty="0"/>
                    </a:p>
                    <a:p>
                      <a:pPr latinLnBrk="1"/>
                      <a:r>
                        <a:rPr lang="en-US" altLang="ko-KR" sz="1600" dirty="0"/>
                        <a:t>"following": [</a:t>
                      </a:r>
                      <a:r>
                        <a:rPr lang="en-US" altLang="ko-KR" sz="1600" dirty="0" err="1"/>
                        <a:t>ObjectId</a:t>
                      </a:r>
                      <a:r>
                        <a:rPr lang="en-US" altLang="ko-KR" sz="1600" dirty="0"/>
                        <a:t>]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게시물 </a:t>
                      </a:r>
                      <a:r>
                        <a:rPr lang="en-US" altLang="ko-KR" sz="1600" dirty="0"/>
                        <a:t>Posts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"_id": </a:t>
                      </a:r>
                      <a:r>
                        <a:rPr lang="en-US" altLang="ko-KR" sz="1600" dirty="0" err="1"/>
                        <a:t>ObjectId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en-US" altLang="ko-KR" sz="1600" dirty="0"/>
                        <a:t>"</a:t>
                      </a:r>
                      <a:r>
                        <a:rPr lang="en-US" altLang="ko-KR" sz="1600" dirty="0" err="1"/>
                        <a:t>author_id</a:t>
                      </a:r>
                      <a:r>
                        <a:rPr lang="en-US" altLang="ko-KR" sz="1600" dirty="0"/>
                        <a:t>": </a:t>
                      </a:r>
                      <a:r>
                        <a:rPr lang="en-US" altLang="ko-KR" sz="1600" dirty="0" err="1"/>
                        <a:t>ObjectId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en-US" altLang="ko-KR" sz="1600" dirty="0"/>
                        <a:t>"content": "</a:t>
                      </a:r>
                      <a:r>
                        <a:rPr lang="ko-KR" altLang="en-US" sz="1600" dirty="0"/>
                        <a:t>게시물 내용</a:t>
                      </a:r>
                      <a:r>
                        <a:rPr lang="en-US" altLang="ko-KR" sz="1600" dirty="0"/>
                        <a:t>",</a:t>
                      </a:r>
                    </a:p>
                    <a:p>
                      <a:pPr latinLnBrk="1"/>
                      <a:r>
                        <a:rPr lang="en-US" altLang="ko-KR" sz="1600" dirty="0"/>
                        <a:t>"</a:t>
                      </a:r>
                      <a:r>
                        <a:rPr lang="en-US" altLang="ko-KR" sz="1600" dirty="0" err="1"/>
                        <a:t>image_url</a:t>
                      </a:r>
                      <a:r>
                        <a:rPr lang="en-US" altLang="ko-KR" sz="1600" dirty="0"/>
                        <a:t>": "</a:t>
                      </a:r>
                      <a:r>
                        <a:rPr lang="ko-KR" altLang="en-US" sz="1600" dirty="0"/>
                        <a:t>이미지</a:t>
                      </a:r>
                      <a:r>
                        <a:rPr lang="en-US" altLang="ko-KR" sz="1600" dirty="0"/>
                        <a:t>URL",</a:t>
                      </a:r>
                    </a:p>
                    <a:p>
                      <a:pPr latinLnBrk="1"/>
                      <a:r>
                        <a:rPr lang="en-US" altLang="ko-KR" sz="1600" dirty="0"/>
                        <a:t>“</a:t>
                      </a:r>
                      <a:r>
                        <a:rPr lang="en-US" altLang="ko-KR" sz="1600" dirty="0" err="1"/>
                        <a:t>created_at</a:t>
                      </a:r>
                      <a:r>
                        <a:rPr lang="en-US" altLang="ko-KR" sz="1600" dirty="0"/>
                        <a:t>": </a:t>
                      </a:r>
                      <a:r>
                        <a:rPr lang="en-US" altLang="ko-KR" sz="1600" dirty="0" err="1"/>
                        <a:t>ISODate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en-US" altLang="ko-KR" sz="1600" dirty="0"/>
                        <a:t>"likes": [</a:t>
                      </a:r>
                      <a:r>
                        <a:rPr lang="en-US" altLang="ko-KR" sz="1600" dirty="0" err="1"/>
                        <a:t>ObjectId</a:t>
                      </a:r>
                      <a:r>
                        <a:rPr lang="en-US" altLang="ko-KR" sz="1600" dirty="0"/>
                        <a:t>],</a:t>
                      </a:r>
                    </a:p>
                    <a:p>
                      <a:pPr latinLnBrk="1"/>
                      <a:r>
                        <a:rPr lang="en-US" altLang="ko-KR" sz="1600" dirty="0"/>
                        <a:t>"comments": [</a:t>
                      </a:r>
                    </a:p>
                    <a:p>
                      <a:pPr latinLnBrk="1"/>
                      <a:r>
                        <a:rPr lang="en-US" altLang="ko-KR" sz="1600" dirty="0"/>
                        <a:t>  {</a:t>
                      </a:r>
                    </a:p>
                    <a:p>
                      <a:pPr latinLnBrk="1"/>
                      <a:r>
                        <a:rPr lang="en-US" altLang="ko-KR" sz="1600" dirty="0"/>
                        <a:t>    "</a:t>
                      </a:r>
                      <a:r>
                        <a:rPr lang="en-US" altLang="ko-KR" sz="1600" dirty="0" err="1"/>
                        <a:t>commenter_id</a:t>
                      </a:r>
                      <a:r>
                        <a:rPr lang="en-US" altLang="ko-KR" sz="1600" dirty="0"/>
                        <a:t>": </a:t>
                      </a:r>
                      <a:r>
                        <a:rPr lang="en-US" altLang="ko-KR" sz="1600" dirty="0" err="1"/>
                        <a:t>ObjectId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en-US" altLang="ko-KR" sz="1600" dirty="0"/>
                        <a:t>    "comment": "</a:t>
                      </a:r>
                      <a:r>
                        <a:rPr lang="ko-KR" altLang="en-US" sz="1600" dirty="0"/>
                        <a:t>댓글 내용</a:t>
                      </a:r>
                      <a:r>
                        <a:rPr lang="en-US" altLang="ko-KR" sz="1600" dirty="0"/>
                        <a:t>",</a:t>
                      </a:r>
                    </a:p>
                    <a:p>
                      <a:pPr latinLnBrk="1"/>
                      <a:r>
                        <a:rPr lang="en-US" altLang="ko-KR" sz="1600" dirty="0"/>
                        <a:t>    "</a:t>
                      </a:r>
                      <a:r>
                        <a:rPr lang="en-US" altLang="ko-KR" sz="1600" dirty="0" err="1"/>
                        <a:t>commented_at</a:t>
                      </a:r>
                      <a:r>
                        <a:rPr lang="en-US" altLang="ko-KR" sz="1600" dirty="0"/>
                        <a:t>": </a:t>
                      </a:r>
                      <a:r>
                        <a:rPr lang="en-US" altLang="ko-KR" sz="1600" dirty="0" err="1"/>
                        <a:t>ISODate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  }</a:t>
                      </a:r>
                    </a:p>
                    <a:p>
                      <a:pPr latinLnBrk="1"/>
                      <a:r>
                        <a:rPr lang="en-US" altLang="ko-KR" sz="16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채팅 </a:t>
                      </a:r>
                      <a:r>
                        <a:rPr lang="en-US" altLang="ko-KR" sz="1600" dirty="0"/>
                        <a:t>Chats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"_id": </a:t>
                      </a:r>
                      <a:r>
                        <a:rPr lang="en-US" altLang="ko-KR" sz="1600" dirty="0" err="1"/>
                        <a:t>ObjectId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en-US" altLang="ko-KR" sz="1600" dirty="0"/>
                        <a:t>"participants" [</a:t>
                      </a:r>
                      <a:r>
                        <a:rPr lang="en-US" altLang="ko-KR" sz="1600" dirty="0" err="1"/>
                        <a:t>ObjectId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ObjectId</a:t>
                      </a:r>
                      <a:r>
                        <a:rPr lang="en-US" altLang="ko-KR" sz="1600" dirty="0"/>
                        <a:t>],</a:t>
                      </a:r>
                    </a:p>
                    <a:p>
                      <a:pPr latinLnBrk="1"/>
                      <a:r>
                        <a:rPr lang="en-US" altLang="ko-KR" sz="1600" dirty="0"/>
                        <a:t>"messages": [</a:t>
                      </a:r>
                    </a:p>
                    <a:p>
                      <a:pPr latinLnBrk="1"/>
                      <a:r>
                        <a:rPr lang="en-US" altLang="ko-KR" sz="1600" dirty="0"/>
                        <a:t>  {</a:t>
                      </a:r>
                    </a:p>
                    <a:p>
                      <a:pPr latinLnBrk="1"/>
                      <a:r>
                        <a:rPr lang="en-US" altLang="ko-KR" sz="1600" dirty="0"/>
                        <a:t>    "</a:t>
                      </a:r>
                      <a:r>
                        <a:rPr lang="en-US" altLang="ko-KR" sz="1600" dirty="0" err="1"/>
                        <a:t>sender_id</a:t>
                      </a:r>
                      <a:r>
                        <a:rPr lang="en-US" altLang="ko-KR" sz="1600" dirty="0"/>
                        <a:t>": </a:t>
                      </a:r>
                      <a:r>
                        <a:rPr lang="en-US" altLang="ko-KR" sz="1600" dirty="0" err="1"/>
                        <a:t>ObjectId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en-US" altLang="ko-KR" sz="1600" dirty="0"/>
                        <a:t>    "message": "</a:t>
                      </a:r>
                      <a:r>
                        <a:rPr lang="ko-KR" altLang="en-US" sz="1600" dirty="0"/>
                        <a:t>메시지 내용</a:t>
                      </a:r>
                      <a:r>
                        <a:rPr lang="en-US" altLang="ko-KR" sz="1600" dirty="0"/>
                        <a:t>",</a:t>
                      </a:r>
                    </a:p>
                    <a:p>
                      <a:pPr latinLnBrk="1"/>
                      <a:r>
                        <a:rPr lang="en-US" altLang="ko-KR" sz="1600" dirty="0"/>
                        <a:t>    "</a:t>
                      </a:r>
                      <a:r>
                        <a:rPr lang="en-US" altLang="ko-KR" sz="1600" dirty="0" err="1"/>
                        <a:t>sent_at</a:t>
                      </a:r>
                      <a:r>
                        <a:rPr lang="en-US" altLang="ko-KR" sz="1600" dirty="0"/>
                        <a:t>": </a:t>
                      </a:r>
                      <a:r>
                        <a:rPr lang="en-US" altLang="ko-KR" sz="1600" dirty="0" err="1"/>
                        <a:t>ISODate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  }</a:t>
                      </a:r>
                    </a:p>
                    <a:p>
                      <a:pPr latinLnBrk="1"/>
                      <a:r>
                        <a:rPr lang="en-US" altLang="ko-KR" sz="1600" dirty="0"/>
                        <a:t>]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535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42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85C50E-C871-85F1-7427-BF801CB6B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C0E3A6-03E3-083A-6247-4DE38DEC1841}"/>
              </a:ext>
            </a:extLst>
          </p:cNvPr>
          <p:cNvSpPr/>
          <p:nvPr/>
        </p:nvSpPr>
        <p:spPr>
          <a:xfrm>
            <a:off x="353786" y="832758"/>
            <a:ext cx="10920571" cy="542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1. JWT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권한 관련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 SNS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의 관리자 기능은 </a:t>
            </a:r>
            <a:r>
              <a:rPr lang="ko-KR" alt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필요없으므로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인가의 권한 기능은 생략</a:t>
            </a:r>
            <a:endParaRPr lang="en-US" altLang="ko-KR" sz="1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ko-KR" alt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피드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기능만 활성화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인스타 기준으로 다른 기능은 생략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게시판과 같이 </a:t>
            </a:r>
            <a:r>
              <a:rPr lang="ko-KR" alt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피드기능만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활성화</a:t>
            </a:r>
          </a:p>
          <a:p>
            <a:pPr>
              <a:lnSpc>
                <a:spcPts val="1425"/>
              </a:lnSpc>
            </a:pPr>
            <a:b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1C9D2BA-7867-3367-D683-1475664F2E76}"/>
              </a:ext>
            </a:extLst>
          </p:cNvPr>
          <p:cNvSpPr/>
          <p:nvPr/>
        </p:nvSpPr>
        <p:spPr>
          <a:xfrm>
            <a:off x="420148" y="233299"/>
            <a:ext cx="805093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주요 고려사항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88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C3D8C0-966C-9696-3381-26BC3B57E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667769-864F-7044-EFF1-D96F4FD40E2A}"/>
              </a:ext>
            </a:extLst>
          </p:cNvPr>
          <p:cNvSpPr/>
          <p:nvPr/>
        </p:nvSpPr>
        <p:spPr>
          <a:xfrm>
            <a:off x="375557" y="705900"/>
            <a:ext cx="11576957" cy="5918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876EA2-78F9-A1F2-D619-065F9A892BCC}"/>
              </a:ext>
            </a:extLst>
          </p:cNvPr>
          <p:cNvSpPr/>
          <p:nvPr/>
        </p:nvSpPr>
        <p:spPr>
          <a:xfrm>
            <a:off x="420148" y="233299"/>
            <a:ext cx="805093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주요 </a:t>
            </a:r>
            <a:r>
              <a:rPr lang="en-US" altLang="ko-KR" sz="1400" dirty="0">
                <a:solidFill>
                  <a:prstClr val="white"/>
                </a:solidFill>
              </a:rPr>
              <a:t>API </a:t>
            </a:r>
            <a:r>
              <a:rPr lang="ko-KR" altLang="en-US" sz="1400" dirty="0">
                <a:solidFill>
                  <a:prstClr val="white"/>
                </a:solidFill>
              </a:rPr>
              <a:t>설명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8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10192" y="179581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로그인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068C574-F551-101A-5577-1C70AD40A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371623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로그인시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JWT</a:t>
                      </a:r>
                      <a:r>
                        <a:rPr lang="ko-KR" altLang="en-US" sz="1200" dirty="0"/>
                        <a:t>토근 발급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</a:t>
                      </a:r>
                      <a:r>
                        <a:rPr lang="ko-KR" altLang="en-US" sz="1400" dirty="0"/>
                        <a:t>는 </a:t>
                      </a:r>
                      <a:r>
                        <a:rPr lang="en-US" altLang="ko-KR" sz="1400" dirty="0"/>
                        <a:t>Email</a:t>
                      </a:r>
                      <a:r>
                        <a:rPr lang="ko-KR" altLang="en-US" sz="1400" dirty="0"/>
                        <a:t>로 통일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</a:t>
                      </a:r>
                      <a:r>
                        <a:rPr lang="ko-KR" altLang="en-US" sz="1400" dirty="0" err="1"/>
                        <a:t>클릭시</a:t>
                      </a:r>
                      <a:r>
                        <a:rPr lang="ko-KR" altLang="en-US" sz="1400" dirty="0"/>
                        <a:t> 회원가입화면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078F94-C6E9-F28B-CB07-4BF80019C87C}"/>
              </a:ext>
            </a:extLst>
          </p:cNvPr>
          <p:cNvSpPr/>
          <p:nvPr/>
        </p:nvSpPr>
        <p:spPr>
          <a:xfrm>
            <a:off x="965354" y="2117502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D91356D-2FAD-4A61-D165-819F15565DD3}"/>
              </a:ext>
            </a:extLst>
          </p:cNvPr>
          <p:cNvSpPr/>
          <p:nvPr/>
        </p:nvSpPr>
        <p:spPr>
          <a:xfrm>
            <a:off x="6059488" y="4817023"/>
            <a:ext cx="874182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1E96D0-2C78-577A-5D15-3843327A2D74}"/>
              </a:ext>
            </a:extLst>
          </p:cNvPr>
          <p:cNvSpPr/>
          <p:nvPr/>
        </p:nvSpPr>
        <p:spPr>
          <a:xfrm>
            <a:off x="1725060" y="2749483"/>
            <a:ext cx="433442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       이메일   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571721-8DFB-E81E-A863-8CE19949640B}"/>
              </a:ext>
            </a:extLst>
          </p:cNvPr>
          <p:cNvSpPr/>
          <p:nvPr/>
        </p:nvSpPr>
        <p:spPr>
          <a:xfrm>
            <a:off x="3294993" y="2730784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wake45@naver.com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32CC7E-6D18-3EE1-69FC-9F0F145DD48C}"/>
              </a:ext>
            </a:extLst>
          </p:cNvPr>
          <p:cNvSpPr/>
          <p:nvPr/>
        </p:nvSpPr>
        <p:spPr>
          <a:xfrm>
            <a:off x="2035629" y="3282953"/>
            <a:ext cx="481115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비밀번호  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A90E0F-30A8-99B8-16E2-09A2DC500528}"/>
              </a:ext>
            </a:extLst>
          </p:cNvPr>
          <p:cNvSpPr/>
          <p:nvPr/>
        </p:nvSpPr>
        <p:spPr>
          <a:xfrm>
            <a:off x="3300060" y="3282769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*******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1D6F8B-33F3-C15F-A5B8-8A7C51005952}"/>
              </a:ext>
            </a:extLst>
          </p:cNvPr>
          <p:cNvSpPr/>
          <p:nvPr/>
        </p:nvSpPr>
        <p:spPr>
          <a:xfrm>
            <a:off x="4691743" y="4817023"/>
            <a:ext cx="1130302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/>
              <a:t>회원가입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466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216344-7801-56D4-238F-D709E32CC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F456E0-D3E6-9578-F651-31A9BA6F19C4}"/>
              </a:ext>
            </a:extLst>
          </p:cNvPr>
          <p:cNvSpPr/>
          <p:nvPr/>
        </p:nvSpPr>
        <p:spPr>
          <a:xfrm>
            <a:off x="965354" y="2117502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EC7D68-0AB3-1A65-BF6F-E053BF323A87}"/>
              </a:ext>
            </a:extLst>
          </p:cNvPr>
          <p:cNvSpPr/>
          <p:nvPr/>
        </p:nvSpPr>
        <p:spPr>
          <a:xfrm>
            <a:off x="310192" y="179581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회원가입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627A2FE-AA6E-456E-C760-82BF1494AC9A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341C9D3-A361-2897-6C11-28E7F5EBF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67331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회원가입시 계정 존재 여부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회원가입시 비밀번호 암호화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로그인화면</a:t>
                      </a:r>
                      <a:r>
                        <a:rPr lang="ko-KR" altLang="en-US" sz="1200" dirty="0"/>
                        <a:t> 전환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E4736B-DABD-7E9D-E3C2-3F2C725E26DF}"/>
              </a:ext>
            </a:extLst>
          </p:cNvPr>
          <p:cNvSpPr/>
          <p:nvPr/>
        </p:nvSpPr>
        <p:spPr>
          <a:xfrm>
            <a:off x="5999616" y="5083722"/>
            <a:ext cx="874182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8F2629-8B9A-C003-D013-7DAB93CD1B60}"/>
              </a:ext>
            </a:extLst>
          </p:cNvPr>
          <p:cNvSpPr/>
          <p:nvPr/>
        </p:nvSpPr>
        <p:spPr>
          <a:xfrm>
            <a:off x="1725060" y="2749483"/>
            <a:ext cx="433442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       이메일   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595D3E-8D5C-F46B-C258-464C93AC452B}"/>
              </a:ext>
            </a:extLst>
          </p:cNvPr>
          <p:cNvSpPr/>
          <p:nvPr/>
        </p:nvSpPr>
        <p:spPr>
          <a:xfrm>
            <a:off x="3294993" y="2730784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wake45@naver.com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14D3B6-7A1F-261D-471C-C53FD2500560}"/>
              </a:ext>
            </a:extLst>
          </p:cNvPr>
          <p:cNvSpPr/>
          <p:nvPr/>
        </p:nvSpPr>
        <p:spPr>
          <a:xfrm>
            <a:off x="2035629" y="3282953"/>
            <a:ext cx="481115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비밀번호  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7CFD57-E025-E9CC-6AAC-71825FBA6C2F}"/>
              </a:ext>
            </a:extLst>
          </p:cNvPr>
          <p:cNvSpPr/>
          <p:nvPr/>
        </p:nvSpPr>
        <p:spPr>
          <a:xfrm>
            <a:off x="3300060" y="3282769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*******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562E65-C725-0239-F69D-4735419512A3}"/>
              </a:ext>
            </a:extLst>
          </p:cNvPr>
          <p:cNvSpPr/>
          <p:nvPr/>
        </p:nvSpPr>
        <p:spPr>
          <a:xfrm>
            <a:off x="4691743" y="5067395"/>
            <a:ext cx="1130302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7ECA92-8572-ADC6-1B28-8F6985311A7F}"/>
              </a:ext>
            </a:extLst>
          </p:cNvPr>
          <p:cNvSpPr/>
          <p:nvPr/>
        </p:nvSpPr>
        <p:spPr>
          <a:xfrm>
            <a:off x="1632858" y="3761925"/>
            <a:ext cx="520303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비밀번호 확인  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454C1D-5E54-9096-39CB-B8BEB6F1A19D}"/>
              </a:ext>
            </a:extLst>
          </p:cNvPr>
          <p:cNvSpPr/>
          <p:nvPr/>
        </p:nvSpPr>
        <p:spPr>
          <a:xfrm>
            <a:off x="3300057" y="3832499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*******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B24391-9E0E-CCAC-7D92-57F3C7FE9A45}"/>
              </a:ext>
            </a:extLst>
          </p:cNvPr>
          <p:cNvSpPr/>
          <p:nvPr/>
        </p:nvSpPr>
        <p:spPr>
          <a:xfrm>
            <a:off x="1774044" y="4338804"/>
            <a:ext cx="433442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       이름  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A18619-7F6B-113F-E409-FA5BC2AA3534}"/>
              </a:ext>
            </a:extLst>
          </p:cNvPr>
          <p:cNvSpPr/>
          <p:nvPr/>
        </p:nvSpPr>
        <p:spPr>
          <a:xfrm>
            <a:off x="3289547" y="4412633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이상욱</a:t>
            </a:r>
          </a:p>
        </p:txBody>
      </p:sp>
    </p:spTree>
    <p:extLst>
      <p:ext uri="{BB962C8B-B14F-4D97-AF65-F5344CB8AC3E}">
        <p14:creationId xmlns:p14="http://schemas.microsoft.com/office/powerpoint/2010/main" val="134889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EC3914-B3EB-89E2-A7C6-790459255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995DA9-CE0E-3BAC-507B-C10CD12F0D4C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A661B5-6BA3-3D18-722D-21E21D806CD2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계정페이지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6307E06-A96D-4228-9910-8D6B279BA1E8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E2D220-1B47-DFEC-C43C-329D59A13352}"/>
              </a:ext>
            </a:extLst>
          </p:cNvPr>
          <p:cNvSpPr/>
          <p:nvPr/>
        </p:nvSpPr>
        <p:spPr>
          <a:xfrm>
            <a:off x="1308899" y="2226051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계정 페이지</a:t>
            </a:r>
            <a:endParaRPr lang="en-US" altLang="ko-KR" sz="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DFE310-34E5-F8D0-235D-AE41BF1D53F1}"/>
              </a:ext>
            </a:extLst>
          </p:cNvPr>
          <p:cNvSpPr/>
          <p:nvPr/>
        </p:nvSpPr>
        <p:spPr>
          <a:xfrm>
            <a:off x="3995520" y="5474504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로그아웃</a:t>
            </a:r>
            <a:r>
              <a:rPr lang="en-US" altLang="ko-KR" dirty="0"/>
              <a:t>/</a:t>
            </a:r>
            <a:r>
              <a:rPr lang="ko-KR" altLang="en-US" dirty="0"/>
              <a:t>채팅</a:t>
            </a:r>
            <a:endParaRPr lang="en-US" altLang="ko-KR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FC46DCE-CCCA-53DD-3B81-8C86EDE133F4}"/>
              </a:ext>
            </a:extLst>
          </p:cNvPr>
          <p:cNvSpPr/>
          <p:nvPr/>
        </p:nvSpPr>
        <p:spPr>
          <a:xfrm>
            <a:off x="2130939" y="3022239"/>
            <a:ext cx="89031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이상욱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6AB018-6FED-8DA2-2C03-ED8BAB925DE0}"/>
              </a:ext>
            </a:extLst>
          </p:cNvPr>
          <p:cNvSpPr/>
          <p:nvPr/>
        </p:nvSpPr>
        <p:spPr>
          <a:xfrm>
            <a:off x="5888013" y="5474504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글쓰기</a:t>
            </a:r>
            <a:r>
              <a:rPr lang="en-US" altLang="ko-KR" dirty="0"/>
              <a:t>/</a:t>
            </a:r>
            <a:r>
              <a:rPr lang="ko-KR" altLang="en-US" dirty="0" err="1"/>
              <a:t>팔로우</a:t>
            </a:r>
            <a:endParaRPr lang="en-US" altLang="ko-KR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5EFC49-6C1D-9E91-01AD-19464D511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381813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Description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프로필 사진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프로필 사진 변경가능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본인 아닐 경우 불가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팔로워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팔로워</a:t>
                      </a:r>
                      <a:r>
                        <a:rPr lang="ko-KR" altLang="en-US" sz="1200" dirty="0"/>
                        <a:t> 목록 팝업 확인가능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팔로잉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팔로잉</a:t>
                      </a:r>
                      <a:r>
                        <a:rPr lang="ko-KR" altLang="en-US" sz="1200" dirty="0"/>
                        <a:t> 목록 팝업확인가능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피드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피드</a:t>
                      </a:r>
                      <a:r>
                        <a:rPr lang="ko-KR" altLang="en-US" sz="1200" dirty="0"/>
                        <a:t> 확대 및 댓글 확인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글쓰기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피드</a:t>
                      </a:r>
                      <a:r>
                        <a:rPr lang="ko-KR" altLang="en-US" sz="1200" dirty="0"/>
                        <a:t> 업로드 가능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본인 페이지 아닐 경우 </a:t>
                      </a:r>
                      <a:r>
                        <a:rPr lang="ko-KR" altLang="en-US" sz="1200" dirty="0" err="1"/>
                        <a:t>팔로우</a:t>
                      </a:r>
                      <a:r>
                        <a:rPr lang="ko-KR" altLang="en-US" sz="1200" dirty="0"/>
                        <a:t> 기능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 아웃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토큰 소멸 및 로그인 화면 전환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본인 아닐 경우 불가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50A39754-E769-951C-0EAF-DDEA7CB1A7A5}"/>
              </a:ext>
            </a:extLst>
          </p:cNvPr>
          <p:cNvSpPr/>
          <p:nvPr/>
        </p:nvSpPr>
        <p:spPr>
          <a:xfrm>
            <a:off x="1230086" y="2884714"/>
            <a:ext cx="890310" cy="838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프로필사진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E5C52B-06CD-9077-8C8B-C429392F3854}"/>
              </a:ext>
            </a:extLst>
          </p:cNvPr>
          <p:cNvSpPr/>
          <p:nvPr/>
        </p:nvSpPr>
        <p:spPr>
          <a:xfrm>
            <a:off x="3314987" y="2991532"/>
            <a:ext cx="170882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팔로워</a:t>
            </a:r>
            <a:r>
              <a:rPr lang="ko-KR" altLang="en-US" dirty="0"/>
              <a:t> </a:t>
            </a:r>
            <a:r>
              <a:rPr lang="en-US" altLang="ko-KR" dirty="0"/>
              <a:t>: 100</a:t>
            </a:r>
            <a:r>
              <a:rPr lang="ko-KR" altLang="en-US" dirty="0"/>
              <a:t>명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4D8A5E-962C-F56B-1B10-897AFCBB6FD2}"/>
              </a:ext>
            </a:extLst>
          </p:cNvPr>
          <p:cNvSpPr/>
          <p:nvPr/>
        </p:nvSpPr>
        <p:spPr>
          <a:xfrm>
            <a:off x="5241588" y="2991532"/>
            <a:ext cx="170882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팔로잉</a:t>
            </a:r>
            <a:r>
              <a:rPr lang="ko-KR" altLang="en-US" dirty="0"/>
              <a:t> </a:t>
            </a:r>
            <a:r>
              <a:rPr lang="en-US" altLang="ko-KR" dirty="0"/>
              <a:t>: 100</a:t>
            </a:r>
            <a:r>
              <a:rPr lang="ko-KR" altLang="en-US" dirty="0"/>
              <a:t>명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DAE812-D7FB-9C40-07F4-D525E4C3FBD5}"/>
              </a:ext>
            </a:extLst>
          </p:cNvPr>
          <p:cNvSpPr/>
          <p:nvPr/>
        </p:nvSpPr>
        <p:spPr>
          <a:xfrm>
            <a:off x="1616529" y="3978729"/>
            <a:ext cx="1404720" cy="1104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F89F40-EB74-AAD9-D2E5-BF9199C6F1E9}"/>
              </a:ext>
            </a:extLst>
          </p:cNvPr>
          <p:cNvSpPr/>
          <p:nvPr/>
        </p:nvSpPr>
        <p:spPr>
          <a:xfrm>
            <a:off x="3553345" y="3978729"/>
            <a:ext cx="1404720" cy="1104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3F820F-1987-7368-4917-4D60956B47F1}"/>
              </a:ext>
            </a:extLst>
          </p:cNvPr>
          <p:cNvSpPr/>
          <p:nvPr/>
        </p:nvSpPr>
        <p:spPr>
          <a:xfrm>
            <a:off x="5545692" y="3978729"/>
            <a:ext cx="1404720" cy="1104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C8608C-6133-F69F-22D3-A01D5DCBEF4A}"/>
              </a:ext>
            </a:extLst>
          </p:cNvPr>
          <p:cNvSpPr/>
          <p:nvPr/>
        </p:nvSpPr>
        <p:spPr>
          <a:xfrm>
            <a:off x="2103027" y="5474504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/>
              <a:t>홈화면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547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A7201F-E122-0A28-885B-EDBDF9080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F62BF8B2-7AC5-8036-5E88-879C9A0803D1}"/>
              </a:ext>
            </a:extLst>
          </p:cNvPr>
          <p:cNvSpPr/>
          <p:nvPr/>
        </p:nvSpPr>
        <p:spPr>
          <a:xfrm>
            <a:off x="926114" y="208999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83C290-C3F0-DD15-F0AB-A74862081AAB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마이페이지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글쓰기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247222A-84E1-D0C0-EE45-8CE5A6EE882D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04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95B16E3-96E4-336F-1C8F-22F77F033505}"/>
              </a:ext>
            </a:extLst>
          </p:cNvPr>
          <p:cNvSpPr/>
          <p:nvPr/>
        </p:nvSpPr>
        <p:spPr>
          <a:xfrm>
            <a:off x="1308899" y="2226051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글쓰기</a:t>
            </a:r>
            <a:endParaRPr lang="en-US" altLang="ko-KR" sz="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56D059-E255-13BF-BBA9-4A2E87D1AC18}"/>
              </a:ext>
            </a:extLst>
          </p:cNvPr>
          <p:cNvSpPr/>
          <p:nvPr/>
        </p:nvSpPr>
        <p:spPr>
          <a:xfrm>
            <a:off x="5888013" y="5474504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작성완료</a:t>
            </a:r>
            <a:endParaRPr lang="en-US" altLang="ko-KR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04AABEC-5D1E-1A2B-266D-8D326FE4B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96867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Description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사진 박스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사진 업로드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작성완료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작성 후 마이페이지로 전환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뒤로가기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마이페이지 전환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404BE47F-0F89-B9D1-EF2A-D8C3AB322F68}"/>
              </a:ext>
            </a:extLst>
          </p:cNvPr>
          <p:cNvSpPr/>
          <p:nvPr/>
        </p:nvSpPr>
        <p:spPr>
          <a:xfrm>
            <a:off x="3977570" y="5474504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/>
              <a:t>뒤로가기</a:t>
            </a:r>
            <a:endParaRPr lang="en-US" altLang="ko-KR" sz="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047537-751E-7DC8-FBF5-0DC50BE7B234}"/>
              </a:ext>
            </a:extLst>
          </p:cNvPr>
          <p:cNvSpPr/>
          <p:nvPr/>
        </p:nvSpPr>
        <p:spPr>
          <a:xfrm>
            <a:off x="1818201" y="4744132"/>
            <a:ext cx="74538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내용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90DFCB-A797-BA56-5C69-EE3290A06B98}"/>
              </a:ext>
            </a:extLst>
          </p:cNvPr>
          <p:cNvSpPr/>
          <p:nvPr/>
        </p:nvSpPr>
        <p:spPr>
          <a:xfrm>
            <a:off x="2614257" y="4744132"/>
            <a:ext cx="4581200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2025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월 새해 기념 사진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2F21F9-5235-6CB0-D4F9-57D8F35ACEA6}"/>
              </a:ext>
            </a:extLst>
          </p:cNvPr>
          <p:cNvSpPr/>
          <p:nvPr/>
        </p:nvSpPr>
        <p:spPr>
          <a:xfrm>
            <a:off x="1649186" y="2972523"/>
            <a:ext cx="5617028" cy="1612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82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4375</TotalTime>
  <Words>523</Words>
  <Application>Microsoft Office PowerPoint</Application>
  <PresentationFormat>와이드스크린</PresentationFormat>
  <Paragraphs>145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상욱 이</cp:lastModifiedBy>
  <cp:revision>636</cp:revision>
  <dcterms:created xsi:type="dcterms:W3CDTF">2018-08-02T07:05:36Z</dcterms:created>
  <dcterms:modified xsi:type="dcterms:W3CDTF">2025-04-08T01:19:17Z</dcterms:modified>
</cp:coreProperties>
</file>