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639" r:id="rId2"/>
    <p:sldId id="640" r:id="rId3"/>
    <p:sldId id="652" r:id="rId4"/>
    <p:sldId id="655" r:id="rId5"/>
    <p:sldId id="654" r:id="rId6"/>
    <p:sldId id="641" r:id="rId7"/>
    <p:sldId id="661" r:id="rId8"/>
    <p:sldId id="646" r:id="rId9"/>
    <p:sldId id="662" r:id="rId10"/>
    <p:sldId id="663" r:id="rId11"/>
    <p:sldId id="664" r:id="rId12"/>
    <p:sldId id="6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BF7"/>
    <a:srgbClr val="EC304A"/>
    <a:srgbClr val="38556C"/>
    <a:srgbClr val="FF7C80"/>
    <a:srgbClr val="FF5050"/>
    <a:srgbClr val="FF6600"/>
    <a:srgbClr val="E9C5B9"/>
    <a:srgbClr val="6274FA"/>
    <a:srgbClr val="DBA08D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66494-F793-40D4-A1DD-1173B77303F2}" v="390" dt="2025-03-30T09:55:27.6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38" autoAdjust="0"/>
    <p:restoredTop sz="94660"/>
  </p:normalViewPr>
  <p:slideViewPr>
    <p:cSldViewPr snapToGrid="0">
      <p:cViewPr>
        <p:scale>
          <a:sx n="88" d="100"/>
          <a:sy n="88" d="100"/>
        </p:scale>
        <p:origin x="438" y="5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욱 이" userId="25c41c118c829273" providerId="LiveId" clId="{AE954E2E-430C-474E-8404-7833E45DA5EE}"/>
    <pc:docChg chg="undo redo custSel addSld delSld modSld sldOrd">
      <pc:chgData name="상욱 이" userId="25c41c118c829273" providerId="LiveId" clId="{AE954E2E-430C-474E-8404-7833E45DA5EE}" dt="2024-12-01T04:42:24.744" v="10640" actId="1076"/>
      <pc:docMkLst>
        <pc:docMk/>
      </pc:docMkLst>
      <pc:sldChg chg="addSp delSp modSp">
        <pc:chgData name="상욱 이" userId="25c41c118c829273" providerId="LiveId" clId="{AE954E2E-430C-474E-8404-7833E45DA5EE}" dt="2024-12-01T04:40:00.709" v="10611" actId="1076"/>
        <pc:sldMkLst>
          <pc:docMk/>
          <pc:sldMk cId="4229784265" sldId="640"/>
        </pc:sldMkLst>
      </pc:sldChg>
      <pc:sldChg chg="addSp modSp mod">
        <pc:chgData name="상욱 이" userId="25c41c118c829273" providerId="LiveId" clId="{AE954E2E-430C-474E-8404-7833E45DA5EE}" dt="2024-12-01T03:32:53.466" v="3857" actId="20577"/>
        <pc:sldMkLst>
          <pc:docMk/>
          <pc:sldMk cId="4064668374" sldId="641"/>
        </pc:sldMkLst>
      </pc:sldChg>
      <pc:sldChg chg="modSp mod">
        <pc:chgData name="상욱 이" userId="25c41c118c829273" providerId="LiveId" clId="{AE954E2E-430C-474E-8404-7833E45DA5EE}" dt="2024-11-28T09:33:20.637" v="591" actId="20577"/>
        <pc:sldMkLst>
          <pc:docMk/>
          <pc:sldMk cId="5470918" sldId="646"/>
        </pc:sldMkLst>
      </pc:sldChg>
      <pc:sldChg chg="addSp delSp modSp mod">
        <pc:chgData name="상욱 이" userId="25c41c118c829273" providerId="LiveId" clId="{AE954E2E-430C-474E-8404-7833E45DA5EE}" dt="2024-12-01T04:16:14.358" v="8496"/>
        <pc:sldMkLst>
          <pc:docMk/>
          <pc:sldMk cId="2625354944" sldId="647"/>
        </pc:sldMkLst>
      </pc:sldChg>
      <pc:sldChg chg="del">
        <pc:chgData name="상욱 이" userId="25c41c118c829273" providerId="LiveId" clId="{AE954E2E-430C-474E-8404-7833E45DA5EE}" dt="2024-11-28T10:20:56.239" v="3566" actId="47"/>
        <pc:sldMkLst>
          <pc:docMk/>
          <pc:sldMk cId="208996659" sldId="648"/>
        </pc:sldMkLst>
      </pc:sldChg>
      <pc:sldChg chg="addSp delSp modSp mod">
        <pc:chgData name="상욱 이" userId="25c41c118c829273" providerId="LiveId" clId="{AE954E2E-430C-474E-8404-7833E45DA5EE}" dt="2024-11-28T12:10:59.121" v="3850" actId="20577"/>
        <pc:sldMkLst>
          <pc:docMk/>
          <pc:sldMk cId="2278000558" sldId="649"/>
        </pc:sldMkLst>
      </pc:sldChg>
      <pc:sldChg chg="delSp modSp del mod">
        <pc:chgData name="상욱 이" userId="25c41c118c829273" providerId="LiveId" clId="{AE954E2E-430C-474E-8404-7833E45DA5EE}" dt="2024-11-28T10:20:57.614" v="3567" actId="47"/>
        <pc:sldMkLst>
          <pc:docMk/>
          <pc:sldMk cId="3054886453" sldId="650"/>
        </pc:sldMkLst>
      </pc:sldChg>
      <pc:sldChg chg="addSp delSp modSp mod">
        <pc:chgData name="상욱 이" userId="25c41c118c829273" providerId="LiveId" clId="{AE954E2E-430C-474E-8404-7833E45DA5EE}" dt="2024-11-28T09:28:09.880" v="48" actId="1076"/>
        <pc:sldMkLst>
          <pc:docMk/>
          <pc:sldMk cId="2913420112" sldId="652"/>
        </pc:sldMkLst>
      </pc:sldChg>
      <pc:sldChg chg="addSp delSp modSp add del mod ord">
        <pc:chgData name="상욱 이" userId="25c41c118c829273" providerId="LiveId" clId="{AE954E2E-430C-474E-8404-7833E45DA5EE}" dt="2024-12-01T04:20:00.148" v="9093" actId="47"/>
        <pc:sldMkLst>
          <pc:docMk/>
          <pc:sldMk cId="690875815" sldId="653"/>
        </pc:sldMkLst>
      </pc:sldChg>
      <pc:sldChg chg="add del setBg">
        <pc:chgData name="상욱 이" userId="25c41c118c829273" providerId="LiveId" clId="{AE954E2E-430C-474E-8404-7833E45DA5EE}" dt="2024-12-01T03:33:05.306" v="3859"/>
        <pc:sldMkLst>
          <pc:docMk/>
          <pc:sldMk cId="2464040527" sldId="653"/>
        </pc:sldMkLst>
      </pc:sldChg>
      <pc:sldChg chg="addSp delSp modSp add mod">
        <pc:chgData name="상욱 이" userId="25c41c118c829273" providerId="LiveId" clId="{AE954E2E-430C-474E-8404-7833E45DA5EE}" dt="2024-12-01T04:40:53.592" v="10625"/>
        <pc:sldMkLst>
          <pc:docMk/>
          <pc:sldMk cId="3286288354" sldId="654"/>
        </pc:sldMkLst>
      </pc:sldChg>
      <pc:sldChg chg="add del setBg">
        <pc:chgData name="상욱 이" userId="25c41c118c829273" providerId="LiveId" clId="{AE954E2E-430C-474E-8404-7833E45DA5EE}" dt="2024-12-01T03:33:56.777" v="3869"/>
        <pc:sldMkLst>
          <pc:docMk/>
          <pc:sldMk cId="3699718519" sldId="654"/>
        </pc:sldMkLst>
      </pc:sldChg>
      <pc:sldChg chg="add del setBg">
        <pc:chgData name="상욱 이" userId="25c41c118c829273" providerId="LiveId" clId="{AE954E2E-430C-474E-8404-7833E45DA5EE}" dt="2024-12-01T03:37:45.716" v="4008"/>
        <pc:sldMkLst>
          <pc:docMk/>
          <pc:sldMk cId="327753820" sldId="655"/>
        </pc:sldMkLst>
      </pc:sldChg>
      <pc:sldChg chg="modSp add mod ord">
        <pc:chgData name="상욱 이" userId="25c41c118c829273" providerId="LiveId" clId="{AE954E2E-430C-474E-8404-7833E45DA5EE}" dt="2024-12-01T03:50:17.697" v="5560" actId="255"/>
        <pc:sldMkLst>
          <pc:docMk/>
          <pc:sldMk cId="2822883283" sldId="655"/>
        </pc:sldMkLst>
      </pc:sldChg>
      <pc:sldChg chg="add del setBg">
        <pc:chgData name="상욱 이" userId="25c41c118c829273" providerId="LiveId" clId="{AE954E2E-430C-474E-8404-7833E45DA5EE}" dt="2024-12-01T03:59:26.717" v="6561"/>
        <pc:sldMkLst>
          <pc:docMk/>
          <pc:sldMk cId="924396608" sldId="656"/>
        </pc:sldMkLst>
      </pc:sldChg>
      <pc:sldChg chg="delSp modSp add mod">
        <pc:chgData name="상욱 이" userId="25c41c118c829273" providerId="LiveId" clId="{AE954E2E-430C-474E-8404-7833E45DA5EE}" dt="2024-12-01T04:10:44.608" v="8001" actId="20577"/>
        <pc:sldMkLst>
          <pc:docMk/>
          <pc:sldMk cId="4002757818" sldId="656"/>
        </pc:sldMkLst>
      </pc:sldChg>
      <pc:sldChg chg="add del setBg">
        <pc:chgData name="상욱 이" userId="25c41c118c829273" providerId="LiveId" clId="{AE954E2E-430C-474E-8404-7833E45DA5EE}" dt="2024-12-01T04:16:24.182" v="8498"/>
        <pc:sldMkLst>
          <pc:docMk/>
          <pc:sldMk cId="2343506079" sldId="657"/>
        </pc:sldMkLst>
      </pc:sldChg>
      <pc:sldChg chg="add del setBg">
        <pc:chgData name="상욱 이" userId="25c41c118c829273" providerId="LiveId" clId="{AE954E2E-430C-474E-8404-7833E45DA5EE}" dt="2024-12-01T04:16:43.309" v="8504"/>
        <pc:sldMkLst>
          <pc:docMk/>
          <pc:sldMk cId="3870893235" sldId="657"/>
        </pc:sldMkLst>
      </pc:sldChg>
      <pc:sldChg chg="modSp add del mod">
        <pc:chgData name="상욱 이" userId="25c41c118c829273" providerId="LiveId" clId="{AE954E2E-430C-474E-8404-7833E45DA5EE}" dt="2024-12-01T04:16:39.633" v="8502" actId="47"/>
        <pc:sldMkLst>
          <pc:docMk/>
          <pc:sldMk cId="4037192810" sldId="657"/>
        </pc:sldMkLst>
      </pc:sldChg>
      <pc:sldChg chg="modSp add mod ord">
        <pc:chgData name="상욱 이" userId="25c41c118c829273" providerId="LiveId" clId="{AE954E2E-430C-474E-8404-7833E45DA5EE}" dt="2024-12-01T04:25:48.225" v="9910" actId="20577"/>
        <pc:sldMkLst>
          <pc:docMk/>
          <pc:sldMk cId="4178764452" sldId="657"/>
        </pc:sldMkLst>
      </pc:sldChg>
      <pc:sldChg chg="modSp add del mod setBg">
        <pc:chgData name="상욱 이" userId="25c41c118c829273" providerId="LiveId" clId="{AE954E2E-430C-474E-8404-7833E45DA5EE}" dt="2024-12-01T04:22:40.373" v="9502" actId="2696"/>
        <pc:sldMkLst>
          <pc:docMk/>
          <pc:sldMk cId="3404894787" sldId="658"/>
        </pc:sldMkLst>
      </pc:sldChg>
      <pc:sldChg chg="modSp add mod ord">
        <pc:chgData name="상욱 이" userId="25c41c118c829273" providerId="LiveId" clId="{AE954E2E-430C-474E-8404-7833E45DA5EE}" dt="2024-12-01T04:28:18.680" v="10601" actId="14100"/>
        <pc:sldMkLst>
          <pc:docMk/>
          <pc:sldMk cId="3458423123" sldId="659"/>
        </pc:sldMkLst>
      </pc:sldChg>
      <pc:sldChg chg="addSp delSp modSp add mod">
        <pc:chgData name="상욱 이" userId="25c41c118c829273" providerId="LiveId" clId="{AE954E2E-430C-474E-8404-7833E45DA5EE}" dt="2024-12-01T04:42:24.744" v="10640" actId="1076"/>
        <pc:sldMkLst>
          <pc:docMk/>
          <pc:sldMk cId="1817381780" sldId="660"/>
        </pc:sldMkLst>
      </pc:sldChg>
    </pc:docChg>
  </pc:docChgLst>
  <pc:docChgLst>
    <pc:chgData name="상욱 이" userId="25c41c118c829273" providerId="LiveId" clId="{4DE66494-F793-40D4-A1DD-1173B77303F2}"/>
    <pc:docChg chg="undo redo custSel addSld delSld modSld sldOrd">
      <pc:chgData name="상욱 이" userId="25c41c118c829273" providerId="LiveId" clId="{4DE66494-F793-40D4-A1DD-1173B77303F2}" dt="2025-03-30T09:55:27.639" v="4153"/>
      <pc:docMkLst>
        <pc:docMk/>
      </pc:docMkLst>
      <pc:sldChg chg="addSp delSp modSp">
        <pc:chgData name="상욱 이" userId="25c41c118c829273" providerId="LiveId" clId="{4DE66494-F793-40D4-A1DD-1173B77303F2}" dt="2025-03-30T09:09:40.226" v="30" actId="1076"/>
        <pc:sldMkLst>
          <pc:docMk/>
          <pc:sldMk cId="4229784265" sldId="640"/>
        </pc:sldMkLst>
        <pc:picChg chg="del">
          <ac:chgData name="상욱 이" userId="25c41c118c829273" providerId="LiveId" clId="{4DE66494-F793-40D4-A1DD-1173B77303F2}" dt="2025-03-30T09:08:05.922" v="1" actId="478"/>
          <ac:picMkLst>
            <pc:docMk/>
            <pc:sldMk cId="4229784265" sldId="640"/>
            <ac:picMk id="2" creationId="{29EDCAFB-5609-ECD2-E7FD-7F225F805A30}"/>
          </ac:picMkLst>
        </pc:picChg>
        <pc:picChg chg="del">
          <ac:chgData name="상욱 이" userId="25c41c118c829273" providerId="LiveId" clId="{4DE66494-F793-40D4-A1DD-1173B77303F2}" dt="2025-03-30T09:08:06.848" v="3" actId="478"/>
          <ac:picMkLst>
            <pc:docMk/>
            <pc:sldMk cId="4229784265" sldId="640"/>
            <ac:picMk id="3" creationId="{8474FE0C-343C-20AA-E03C-C234F9E4BEE8}"/>
          </ac:picMkLst>
        </pc:picChg>
        <pc:picChg chg="add mod">
          <ac:chgData name="상욱 이" userId="25c41c118c829273" providerId="LiveId" clId="{4DE66494-F793-40D4-A1DD-1173B77303F2}" dt="2025-03-30T09:09:33.801" v="27" actId="1076"/>
          <ac:picMkLst>
            <pc:docMk/>
            <pc:sldMk cId="4229784265" sldId="640"/>
            <ac:picMk id="4" creationId="{ED86E673-45C7-AE02-D3B1-4B4CF3840A5B}"/>
          </ac:picMkLst>
        </pc:picChg>
        <pc:picChg chg="add mod">
          <ac:chgData name="상욱 이" userId="25c41c118c829273" providerId="LiveId" clId="{4DE66494-F793-40D4-A1DD-1173B77303F2}" dt="2025-03-30T09:09:11.615" v="16" actId="1076"/>
          <ac:picMkLst>
            <pc:docMk/>
            <pc:sldMk cId="4229784265" sldId="640"/>
            <ac:picMk id="5" creationId="{AB82FE8E-E5A0-0B3A-08A8-18820441A225}"/>
          </ac:picMkLst>
        </pc:picChg>
        <pc:picChg chg="del">
          <ac:chgData name="상욱 이" userId="25c41c118c829273" providerId="LiveId" clId="{4DE66494-F793-40D4-A1DD-1173B77303F2}" dt="2025-03-30T09:08:06.254" v="2" actId="478"/>
          <ac:picMkLst>
            <pc:docMk/>
            <pc:sldMk cId="4229784265" sldId="640"/>
            <ac:picMk id="1026" creationId="{CA514B6C-0AD3-CF02-A346-45690AD19281}"/>
          </ac:picMkLst>
        </pc:picChg>
        <pc:picChg chg="del">
          <ac:chgData name="상욱 이" userId="25c41c118c829273" providerId="LiveId" clId="{4DE66494-F793-40D4-A1DD-1173B77303F2}" dt="2025-03-30T09:08:05.394" v="0" actId="478"/>
          <ac:picMkLst>
            <pc:docMk/>
            <pc:sldMk cId="4229784265" sldId="640"/>
            <ac:picMk id="1028" creationId="{FF3FE353-C839-B0E5-AC3D-81C219956568}"/>
          </ac:picMkLst>
        </pc:picChg>
        <pc:picChg chg="add mod">
          <ac:chgData name="상욱 이" userId="25c41c118c829273" providerId="LiveId" clId="{4DE66494-F793-40D4-A1DD-1173B77303F2}" dt="2025-03-30T09:09:37.130" v="29" actId="1076"/>
          <ac:picMkLst>
            <pc:docMk/>
            <pc:sldMk cId="4229784265" sldId="640"/>
            <ac:picMk id="1030" creationId="{4A10FE78-2B11-CD99-3DE7-FF56A2FBBA9E}"/>
          </ac:picMkLst>
        </pc:picChg>
        <pc:picChg chg="add mod">
          <ac:chgData name="상욱 이" userId="25c41c118c829273" providerId="LiveId" clId="{4DE66494-F793-40D4-A1DD-1173B77303F2}" dt="2025-03-30T09:09:40.226" v="30" actId="1076"/>
          <ac:picMkLst>
            <pc:docMk/>
            <pc:sldMk cId="4229784265" sldId="640"/>
            <ac:picMk id="1032" creationId="{6D7E1233-C24C-49B7-A305-3B98A4C8BAB2}"/>
          </ac:picMkLst>
        </pc:picChg>
        <pc:picChg chg="mod">
          <ac:chgData name="상욱 이" userId="25c41c118c829273" providerId="LiveId" clId="{4DE66494-F793-40D4-A1DD-1173B77303F2}" dt="2025-03-30T09:09:34.976" v="28" actId="1076"/>
          <ac:picMkLst>
            <pc:docMk/>
            <pc:sldMk cId="4229784265" sldId="640"/>
            <ac:picMk id="1048" creationId="{AB3A3F30-15AD-8853-CBAC-DE96BD5BBE26}"/>
          </ac:picMkLst>
        </pc:picChg>
      </pc:sldChg>
      <pc:sldChg chg="addSp delSp modSp mod">
        <pc:chgData name="상욱 이" userId="25c41c118c829273" providerId="LiveId" clId="{4DE66494-F793-40D4-A1DD-1173B77303F2}" dt="2025-03-30T09:26:02.632" v="1432" actId="20577"/>
        <pc:sldMkLst>
          <pc:docMk/>
          <pc:sldMk cId="4064668374" sldId="641"/>
        </pc:sldMkLst>
        <pc:spChg chg="add mod">
          <ac:chgData name="상욱 이" userId="25c41c118c829273" providerId="LiveId" clId="{4DE66494-F793-40D4-A1DD-1173B77303F2}" dt="2025-03-30T09:21:28.646" v="829"/>
          <ac:spMkLst>
            <pc:docMk/>
            <pc:sldMk cId="4064668374" sldId="641"/>
            <ac:spMk id="2" creationId="{FB5F14FC-D7ED-1F88-1C89-2924DCBB1F99}"/>
          </ac:spMkLst>
        </pc:spChg>
        <pc:spChg chg="add mod">
          <ac:chgData name="상욱 이" userId="25c41c118c829273" providerId="LiveId" clId="{4DE66494-F793-40D4-A1DD-1173B77303F2}" dt="2025-03-30T09:21:28.646" v="829"/>
          <ac:spMkLst>
            <pc:docMk/>
            <pc:sldMk cId="4064668374" sldId="641"/>
            <ac:spMk id="3" creationId="{CCBD52A3-7DB8-F9C4-DE01-421C9AB04ADF}"/>
          </ac:spMkLst>
        </pc:spChg>
        <pc:spChg chg="add mod">
          <ac:chgData name="상욱 이" userId="25c41c118c829273" providerId="LiveId" clId="{4DE66494-F793-40D4-A1DD-1173B77303F2}" dt="2025-03-30T09:21:28.646" v="829"/>
          <ac:spMkLst>
            <pc:docMk/>
            <pc:sldMk cId="4064668374" sldId="641"/>
            <ac:spMk id="4" creationId="{6A708BB4-282C-B667-F8AC-004DB5A9758A}"/>
          </ac:spMkLst>
        </pc:spChg>
        <pc:spChg chg="add mod">
          <ac:chgData name="상욱 이" userId="25c41c118c829273" providerId="LiveId" clId="{4DE66494-F793-40D4-A1DD-1173B77303F2}" dt="2025-03-30T09:21:28.646" v="829"/>
          <ac:spMkLst>
            <pc:docMk/>
            <pc:sldMk cId="4064668374" sldId="641"/>
            <ac:spMk id="5" creationId="{1B0B9BB9-866A-CE04-ECE7-9F10DBCC3FE9}"/>
          </ac:spMkLst>
        </pc:spChg>
        <pc:spChg chg="del">
          <ac:chgData name="상욱 이" userId="25c41c118c829273" providerId="LiveId" clId="{4DE66494-F793-40D4-A1DD-1173B77303F2}" dt="2025-03-30T09:21:40.089" v="837" actId="478"/>
          <ac:spMkLst>
            <pc:docMk/>
            <pc:sldMk cId="4064668374" sldId="641"/>
            <ac:spMk id="7" creationId="{BE221D1D-D509-7C14-7499-8C7F169E4919}"/>
          </ac:spMkLst>
        </pc:spChg>
        <pc:spChg chg="del">
          <ac:chgData name="상욱 이" userId="25c41c118c829273" providerId="LiveId" clId="{4DE66494-F793-40D4-A1DD-1173B77303F2}" dt="2025-03-30T09:21:36.896" v="836" actId="478"/>
          <ac:spMkLst>
            <pc:docMk/>
            <pc:sldMk cId="4064668374" sldId="641"/>
            <ac:spMk id="8" creationId="{C87FE47E-03DC-A0AA-9081-C0CCA4C63C60}"/>
          </ac:spMkLst>
        </pc:spChg>
        <pc:spChg chg="add mod">
          <ac:chgData name="상욱 이" userId="25c41c118c829273" providerId="LiveId" clId="{4DE66494-F793-40D4-A1DD-1173B77303F2}" dt="2025-03-30T09:21:54.293" v="865"/>
          <ac:spMkLst>
            <pc:docMk/>
            <pc:sldMk cId="4064668374" sldId="641"/>
            <ac:spMk id="9" creationId="{911E96D0-2C78-577A-5D15-3843327A2D74}"/>
          </ac:spMkLst>
        </pc:spChg>
        <pc:spChg chg="add mod">
          <ac:chgData name="상욱 이" userId="25c41c118c829273" providerId="LiveId" clId="{4DE66494-F793-40D4-A1DD-1173B77303F2}" dt="2025-03-30T09:22:09.487" v="901" actId="20577"/>
          <ac:spMkLst>
            <pc:docMk/>
            <pc:sldMk cId="4064668374" sldId="641"/>
            <ac:spMk id="10" creationId="{AC571721-8DFB-E81E-A863-8CE19949640B}"/>
          </ac:spMkLst>
        </pc:spChg>
        <pc:spChg chg="add mod">
          <ac:chgData name="상욱 이" userId="25c41c118c829273" providerId="LiveId" clId="{4DE66494-F793-40D4-A1DD-1173B77303F2}" dt="2025-03-30T09:22:01.020" v="881" actId="14100"/>
          <ac:spMkLst>
            <pc:docMk/>
            <pc:sldMk cId="4064668374" sldId="641"/>
            <ac:spMk id="11" creationId="{4B32CC7E-6D18-3EE1-69FC-9F0F145DD48C}"/>
          </ac:spMkLst>
        </pc:spChg>
        <pc:spChg chg="add mod">
          <ac:chgData name="상욱 이" userId="25c41c118c829273" providerId="LiveId" clId="{4DE66494-F793-40D4-A1DD-1173B77303F2}" dt="2025-03-30T09:22:14.814" v="908" actId="20577"/>
          <ac:spMkLst>
            <pc:docMk/>
            <pc:sldMk cId="4064668374" sldId="641"/>
            <ac:spMk id="12" creationId="{22A90E0F-30A8-99B8-16E2-09A2DC500528}"/>
          </ac:spMkLst>
        </pc:spChg>
        <pc:spChg chg="add mod">
          <ac:chgData name="상욱 이" userId="25c41c118c829273" providerId="LiveId" clId="{4DE66494-F793-40D4-A1DD-1173B77303F2}" dt="2025-03-30T09:22:29.187" v="935" actId="14100"/>
          <ac:spMkLst>
            <pc:docMk/>
            <pc:sldMk cId="4064668374" sldId="641"/>
            <ac:spMk id="13" creationId="{4B1D6F8B-33F3-C15F-A5B8-8A7C51005952}"/>
          </ac:spMkLst>
        </pc:spChg>
        <pc:spChg chg="add del mod">
          <ac:chgData name="상욱 이" userId="25c41c118c829273" providerId="LiveId" clId="{4DE66494-F793-40D4-A1DD-1173B77303F2}" dt="2025-03-30T09:21:35.430" v="835" actId="478"/>
          <ac:spMkLst>
            <pc:docMk/>
            <pc:sldMk cId="4064668374" sldId="641"/>
            <ac:spMk id="23" creationId="{56078F94-C6E9-F28B-CB07-4BF80019C87C}"/>
          </ac:spMkLst>
        </pc:spChg>
        <pc:spChg chg="del mod">
          <ac:chgData name="상욱 이" userId="25c41c118c829273" providerId="LiveId" clId="{4DE66494-F793-40D4-A1DD-1173B77303F2}" dt="2025-03-30T09:21:16.972" v="824" actId="478"/>
          <ac:spMkLst>
            <pc:docMk/>
            <pc:sldMk cId="4064668374" sldId="641"/>
            <ac:spMk id="24" creationId="{1EE7A052-80FA-D04C-AE83-1472C2293C8E}"/>
          </ac:spMkLst>
        </pc:spChg>
        <pc:spChg chg="del">
          <ac:chgData name="상욱 이" userId="25c41c118c829273" providerId="LiveId" clId="{4DE66494-F793-40D4-A1DD-1173B77303F2}" dt="2025-03-30T09:21:33.732" v="833" actId="478"/>
          <ac:spMkLst>
            <pc:docMk/>
            <pc:sldMk cId="4064668374" sldId="641"/>
            <ac:spMk id="25" creationId="{D94946AF-A147-04F6-7568-49C6B82A2AB2}"/>
          </ac:spMkLst>
        </pc:spChg>
        <pc:spChg chg="del">
          <ac:chgData name="상욱 이" userId="25c41c118c829273" providerId="LiveId" clId="{4DE66494-F793-40D4-A1DD-1173B77303F2}" dt="2025-03-30T09:21:32.924" v="832" actId="478"/>
          <ac:spMkLst>
            <pc:docMk/>
            <pc:sldMk cId="4064668374" sldId="641"/>
            <ac:spMk id="26" creationId="{87376023-BF6A-5294-AA98-32CF2087F0C2}"/>
          </ac:spMkLst>
        </pc:spChg>
        <pc:spChg chg="del">
          <ac:chgData name="상욱 이" userId="25c41c118c829273" providerId="LiveId" clId="{4DE66494-F793-40D4-A1DD-1173B77303F2}" dt="2025-03-30T09:21:32.225" v="831" actId="478"/>
          <ac:spMkLst>
            <pc:docMk/>
            <pc:sldMk cId="4064668374" sldId="641"/>
            <ac:spMk id="27" creationId="{A5548794-E485-CDBE-521C-5F053835BB09}"/>
          </ac:spMkLst>
        </pc:spChg>
        <pc:spChg chg="del">
          <ac:chgData name="상욱 이" userId="25c41c118c829273" providerId="LiveId" clId="{4DE66494-F793-40D4-A1DD-1173B77303F2}" dt="2025-03-30T09:21:43.063" v="838" actId="478"/>
          <ac:spMkLst>
            <pc:docMk/>
            <pc:sldMk cId="4064668374" sldId="641"/>
            <ac:spMk id="28" creationId="{6EB5B65A-4E39-5A33-59EB-341E83C301DA}"/>
          </ac:spMkLst>
        </pc:spChg>
        <pc:spChg chg="del">
          <ac:chgData name="상욱 이" userId="25c41c118c829273" providerId="LiveId" clId="{4DE66494-F793-40D4-A1DD-1173B77303F2}" dt="2025-03-30T09:21:46.032" v="839" actId="478"/>
          <ac:spMkLst>
            <pc:docMk/>
            <pc:sldMk cId="4064668374" sldId="641"/>
            <ac:spMk id="29" creationId="{08713412-4ED8-431A-9A83-D016D9E3071A}"/>
          </ac:spMkLst>
        </pc:spChg>
        <pc:spChg chg="del">
          <ac:chgData name="상욱 이" userId="25c41c118c829273" providerId="LiveId" clId="{4DE66494-F793-40D4-A1DD-1173B77303F2}" dt="2025-03-30T09:21:31.464" v="830" actId="478"/>
          <ac:spMkLst>
            <pc:docMk/>
            <pc:sldMk cId="4064668374" sldId="641"/>
            <ac:spMk id="30" creationId="{97CF4E0B-8814-056B-1F9A-F900AB126AAE}"/>
          </ac:spMkLst>
        </pc:spChg>
        <pc:graphicFrameChg chg="mod modGraphic">
          <ac:chgData name="상욱 이" userId="25c41c118c829273" providerId="LiveId" clId="{4DE66494-F793-40D4-A1DD-1173B77303F2}" dt="2025-03-30T09:26:02.632" v="1432" actId="20577"/>
          <ac:graphicFrameMkLst>
            <pc:docMk/>
            <pc:sldMk cId="4064668374" sldId="641"/>
            <ac:graphicFrameMk id="21" creationId="{D068C574-F551-101A-5577-1C70AD40A570}"/>
          </ac:graphicFrameMkLst>
        </pc:graphicFrameChg>
      </pc:sldChg>
      <pc:sldChg chg="addSp delSp modSp mod">
        <pc:chgData name="상욱 이" userId="25c41c118c829273" providerId="LiveId" clId="{4DE66494-F793-40D4-A1DD-1173B77303F2}" dt="2025-03-30T09:47:41.856" v="3621" actId="20577"/>
        <pc:sldMkLst>
          <pc:docMk/>
          <pc:sldMk cId="5470918" sldId="646"/>
        </pc:sldMkLst>
        <pc:spChg chg="mod">
          <ac:chgData name="상욱 이" userId="25c41c118c829273" providerId="LiveId" clId="{4DE66494-F793-40D4-A1DD-1173B77303F2}" dt="2025-03-30T09:45:44.012" v="3524" actId="20577"/>
          <ac:spMkLst>
            <pc:docMk/>
            <pc:sldMk cId="5470918" sldId="646"/>
            <ac:spMk id="2" creationId="{046AB018-6FED-8DA2-2C03-ED8BAB925DE0}"/>
          </ac:spMkLst>
        </pc:spChg>
        <pc:spChg chg="add mod">
          <ac:chgData name="상욱 이" userId="25c41c118c829273" providerId="LiveId" clId="{4DE66494-F793-40D4-A1DD-1173B77303F2}" dt="2025-03-30T09:28:59.156" v="1755" actId="20577"/>
          <ac:spMkLst>
            <pc:docMk/>
            <pc:sldMk cId="5470918" sldId="646"/>
            <ac:spMk id="3" creationId="{50A39754-E769-951C-0EAF-DDEA7CB1A7A5}"/>
          </ac:spMkLst>
        </pc:spChg>
        <pc:spChg chg="add mod">
          <ac:chgData name="상욱 이" userId="25c41c118c829273" providerId="LiveId" clId="{4DE66494-F793-40D4-A1DD-1173B77303F2}" dt="2025-03-30T09:29:32.997" v="1781" actId="14100"/>
          <ac:spMkLst>
            <pc:docMk/>
            <pc:sldMk cId="5470918" sldId="646"/>
            <ac:spMk id="4" creationId="{AFE5C52B-06CD-9077-8C8B-C429392F3854}"/>
          </ac:spMkLst>
        </pc:spChg>
        <pc:spChg chg="add mod">
          <ac:chgData name="상욱 이" userId="25c41c118c829273" providerId="LiveId" clId="{4DE66494-F793-40D4-A1DD-1173B77303F2}" dt="2025-03-30T09:29:43.097" v="1790"/>
          <ac:spMkLst>
            <pc:docMk/>
            <pc:sldMk cId="5470918" sldId="646"/>
            <ac:spMk id="5" creationId="{614D8A5E-962C-F56B-1B10-897AFCBB6FD2}"/>
          </ac:spMkLst>
        </pc:spChg>
        <pc:spChg chg="mod">
          <ac:chgData name="상욱 이" userId="25c41c118c829273" providerId="LiveId" clId="{4DE66494-F793-40D4-A1DD-1173B77303F2}" dt="2025-03-30T09:44:01.052" v="3360"/>
          <ac:spMkLst>
            <pc:docMk/>
            <pc:sldMk cId="5470918" sldId="646"/>
            <ac:spMk id="6" creationId="{54A661B5-6BA3-3D18-722D-21E21D806CD2}"/>
          </ac:spMkLst>
        </pc:spChg>
        <pc:spChg chg="add del">
          <ac:chgData name="상욱 이" userId="25c41c118c829273" providerId="LiveId" clId="{4DE66494-F793-40D4-A1DD-1173B77303F2}" dt="2025-03-30T09:30:21.240" v="1818" actId="478"/>
          <ac:spMkLst>
            <pc:docMk/>
            <pc:sldMk cId="5470918" sldId="646"/>
            <ac:spMk id="7" creationId="{A1AE8466-46F4-9FE3-133A-E2CFE2205652}"/>
          </ac:spMkLst>
        </pc:spChg>
        <pc:spChg chg="add">
          <ac:chgData name="상욱 이" userId="25c41c118c829273" providerId="LiveId" clId="{4DE66494-F793-40D4-A1DD-1173B77303F2}" dt="2025-03-30T09:30:31.553" v="1819" actId="11529"/>
          <ac:spMkLst>
            <pc:docMk/>
            <pc:sldMk cId="5470918" sldId="646"/>
            <ac:spMk id="8" creationId="{DDDAE812-D7FB-9C40-07F4-D525E4C3FBD5}"/>
          </ac:spMkLst>
        </pc:spChg>
        <pc:spChg chg="add mod">
          <ac:chgData name="상욱 이" userId="25c41c118c829273" providerId="LiveId" clId="{4DE66494-F793-40D4-A1DD-1173B77303F2}" dt="2025-03-30T09:30:34.876" v="1821" actId="1076"/>
          <ac:spMkLst>
            <pc:docMk/>
            <pc:sldMk cId="5470918" sldId="646"/>
            <ac:spMk id="9" creationId="{20F89F40-EB74-AAD9-D2E5-BF9199C6F1E9}"/>
          </ac:spMkLst>
        </pc:spChg>
        <pc:spChg chg="add mod">
          <ac:chgData name="상욱 이" userId="25c41c118c829273" providerId="LiveId" clId="{4DE66494-F793-40D4-A1DD-1173B77303F2}" dt="2025-03-30T09:30:37.675" v="1823" actId="1076"/>
          <ac:spMkLst>
            <pc:docMk/>
            <pc:sldMk cId="5470918" sldId="646"/>
            <ac:spMk id="11" creationId="{923F820F-1987-7368-4917-4D60956B47F1}"/>
          </ac:spMkLst>
        </pc:spChg>
        <pc:spChg chg="add mod">
          <ac:chgData name="상욱 이" userId="25c41c118c829273" providerId="LiveId" clId="{4DE66494-F793-40D4-A1DD-1173B77303F2}" dt="2025-03-30T09:40:07.251" v="2880"/>
          <ac:spMkLst>
            <pc:docMk/>
            <pc:sldMk cId="5470918" sldId="646"/>
            <ac:spMk id="12" creationId="{1EC8608C-6133-F69F-22D3-A01D5DCBEF4A}"/>
          </ac:spMkLst>
        </pc:spChg>
        <pc:spChg chg="mod">
          <ac:chgData name="상욱 이" userId="25c41c118c829273" providerId="LiveId" clId="{4DE66494-F793-40D4-A1DD-1173B77303F2}" dt="2025-03-30T09:29:36.346" v="1784" actId="1076"/>
          <ac:spMkLst>
            <pc:docMk/>
            <pc:sldMk cId="5470918" sldId="646"/>
            <ac:spMk id="23" creationId="{22995DA9-CE0E-3BAC-507B-C10CD12F0D4C}"/>
          </ac:spMkLst>
        </pc:spChg>
        <pc:spChg chg="mod">
          <ac:chgData name="상욱 이" userId="25c41c118c829273" providerId="LiveId" clId="{4DE66494-F793-40D4-A1DD-1173B77303F2}" dt="2025-03-30T09:43:53.868" v="3337"/>
          <ac:spMkLst>
            <pc:docMk/>
            <pc:sldMk cId="5470918" sldId="646"/>
            <ac:spMk id="24" creationId="{64E2D220-1B47-DFEC-C43C-329D59A13352}"/>
          </ac:spMkLst>
        </pc:spChg>
        <pc:spChg chg="mod">
          <ac:chgData name="상욱 이" userId="25c41c118c829273" providerId="LiveId" clId="{4DE66494-F793-40D4-A1DD-1173B77303F2}" dt="2025-03-30T09:47:41.856" v="3621" actId="20577"/>
          <ac:spMkLst>
            <pc:docMk/>
            <pc:sldMk cId="5470918" sldId="646"/>
            <ac:spMk id="28" creationId="{44DFE310-34E5-F8D0-235D-AE41BF1D53F1}"/>
          </ac:spMkLst>
        </pc:spChg>
        <pc:spChg chg="mod">
          <ac:chgData name="상욱 이" userId="25c41c118c829273" providerId="LiveId" clId="{4DE66494-F793-40D4-A1DD-1173B77303F2}" dt="2025-03-30T09:28:37.885" v="1731" actId="1076"/>
          <ac:spMkLst>
            <pc:docMk/>
            <pc:sldMk cId="5470918" sldId="646"/>
            <ac:spMk id="31" creationId="{BFC46DCE-CCCA-53DD-3B81-8C86EDE133F4}"/>
          </ac:spMkLst>
        </pc:spChg>
        <pc:spChg chg="mod">
          <ac:chgData name="상욱 이" userId="25c41c118c829273" providerId="LiveId" clId="{4DE66494-F793-40D4-A1DD-1173B77303F2}" dt="2025-03-30T09:27:48.500" v="1671" actId="20577"/>
          <ac:spMkLst>
            <pc:docMk/>
            <pc:sldMk cId="5470918" sldId="646"/>
            <ac:spMk id="60" creationId="{46307E06-A96D-4228-9910-8D6B279BA1E8}"/>
          </ac:spMkLst>
        </pc:spChg>
        <pc:graphicFrameChg chg="mod modGraphic">
          <ac:chgData name="상욱 이" userId="25c41c118c829273" providerId="LiveId" clId="{4DE66494-F793-40D4-A1DD-1173B77303F2}" dt="2025-03-30T09:46:15.756" v="3610" actId="20577"/>
          <ac:graphicFrameMkLst>
            <pc:docMk/>
            <pc:sldMk cId="5470918" sldId="646"/>
            <ac:graphicFrameMk id="10" creationId="{A95EFC49-6C1D-9E91-01AD-19464D5116FF}"/>
          </ac:graphicFrameMkLst>
        </pc:graphicFrameChg>
      </pc:sldChg>
      <pc:sldChg chg="modSp del mod">
        <pc:chgData name="상욱 이" userId="25c41c118c829273" providerId="LiveId" clId="{4DE66494-F793-40D4-A1DD-1173B77303F2}" dt="2025-03-30T09:45:23.502" v="3512" actId="47"/>
        <pc:sldMkLst>
          <pc:docMk/>
          <pc:sldMk cId="2625354944" sldId="647"/>
        </pc:sldMkLst>
        <pc:spChg chg="mod">
          <ac:chgData name="상욱 이" userId="25c41c118c829273" providerId="LiveId" clId="{4DE66494-F793-40D4-A1DD-1173B77303F2}" dt="2025-03-30T09:21:26.586" v="827" actId="1076"/>
          <ac:spMkLst>
            <pc:docMk/>
            <pc:sldMk cId="2625354944" sldId="647"/>
            <ac:spMk id="23" creationId="{228C8B6C-E843-560E-7793-5152D05ADD9E}"/>
          </ac:spMkLst>
        </pc:spChg>
      </pc:sldChg>
      <pc:sldChg chg="del">
        <pc:chgData name="상욱 이" userId="25c41c118c829273" providerId="LiveId" clId="{4DE66494-F793-40D4-A1DD-1173B77303F2}" dt="2025-03-30T09:45:31.231" v="3513" actId="47"/>
        <pc:sldMkLst>
          <pc:docMk/>
          <pc:sldMk cId="2278000558" sldId="649"/>
        </pc:sldMkLst>
      </pc:sldChg>
      <pc:sldChg chg="addSp delSp modSp mod">
        <pc:chgData name="상욱 이" userId="25c41c118c829273" providerId="LiveId" clId="{4DE66494-F793-40D4-A1DD-1173B77303F2}" dt="2025-03-30T09:17:20.608" v="296" actId="20577"/>
        <pc:sldMkLst>
          <pc:docMk/>
          <pc:sldMk cId="2913420112" sldId="652"/>
        </pc:sldMkLst>
        <pc:spChg chg="mod">
          <ac:chgData name="상욱 이" userId="25c41c118c829273" providerId="LiveId" clId="{4DE66494-F793-40D4-A1DD-1173B77303F2}" dt="2025-03-30T09:17:20.608" v="296" actId="20577"/>
          <ac:spMkLst>
            <pc:docMk/>
            <pc:sldMk cId="2913420112" sldId="652"/>
            <ac:spMk id="2" creationId="{360C286B-74D1-FFDA-D5B0-F1930383DBC3}"/>
          </ac:spMkLst>
        </pc:spChg>
        <pc:spChg chg="add del">
          <ac:chgData name="상욱 이" userId="25c41c118c829273" providerId="LiveId" clId="{4DE66494-F793-40D4-A1DD-1173B77303F2}" dt="2025-03-30T09:13:33.837" v="111" actId="22"/>
          <ac:spMkLst>
            <pc:docMk/>
            <pc:sldMk cId="2913420112" sldId="652"/>
            <ac:spMk id="9" creationId="{CD13B74A-E54D-F1C4-32D2-F4716816D047}"/>
          </ac:spMkLst>
        </pc:spChg>
        <pc:graphicFrameChg chg="add del">
          <ac:chgData name="상욱 이" userId="25c41c118c829273" providerId="LiveId" clId="{4DE66494-F793-40D4-A1DD-1173B77303F2}" dt="2025-03-30T09:10:27.817" v="37" actId="478"/>
          <ac:graphicFrameMkLst>
            <pc:docMk/>
            <pc:sldMk cId="2913420112" sldId="652"/>
            <ac:graphicFrameMk id="5" creationId="{E4700D7E-739C-1C46-FCC0-B33C8F41F882}"/>
          </ac:graphicFrameMkLst>
        </pc:graphicFrameChg>
        <pc:graphicFrameChg chg="add mod modGraphic">
          <ac:chgData name="상욱 이" userId="25c41c118c829273" providerId="LiveId" clId="{4DE66494-F793-40D4-A1DD-1173B77303F2}" dt="2025-03-30T09:15:25.487" v="191" actId="1036"/>
          <ac:graphicFrameMkLst>
            <pc:docMk/>
            <pc:sldMk cId="2913420112" sldId="652"/>
            <ac:graphicFrameMk id="7" creationId="{85DF9C9C-FD45-FBDA-CBB3-DFC3C4B9DA12}"/>
          </ac:graphicFrameMkLst>
        </pc:graphicFrameChg>
        <pc:picChg chg="del">
          <ac:chgData name="상욱 이" userId="25c41c118c829273" providerId="LiveId" clId="{4DE66494-F793-40D4-A1DD-1173B77303F2}" dt="2025-03-30T09:09:48.402" v="31" actId="478"/>
          <ac:picMkLst>
            <pc:docMk/>
            <pc:sldMk cId="2913420112" sldId="652"/>
            <ac:picMk id="3" creationId="{116A212C-D67F-7FE7-67E4-FB427E444801}"/>
          </ac:picMkLst>
        </pc:picChg>
        <pc:picChg chg="add mod">
          <ac:chgData name="상욱 이" userId="25c41c118c829273" providerId="LiveId" clId="{4DE66494-F793-40D4-A1DD-1173B77303F2}" dt="2025-03-30T09:10:30.201" v="38" actId="1076"/>
          <ac:picMkLst>
            <pc:docMk/>
            <pc:sldMk cId="2913420112" sldId="652"/>
            <ac:picMk id="4" creationId="{40B22945-BD06-1741-B10E-D406EB91BF8F}"/>
          </ac:picMkLst>
        </pc:picChg>
        <pc:picChg chg="del">
          <ac:chgData name="상욱 이" userId="25c41c118c829273" providerId="LiveId" clId="{4DE66494-F793-40D4-A1DD-1173B77303F2}" dt="2025-03-30T09:10:04.115" v="34" actId="478"/>
          <ac:picMkLst>
            <pc:docMk/>
            <pc:sldMk cId="2913420112" sldId="652"/>
            <ac:picMk id="6" creationId="{51D8BD68-0FA1-3E8D-D6C7-33700045B9F5}"/>
          </ac:picMkLst>
        </pc:picChg>
      </pc:sldChg>
      <pc:sldChg chg="delSp modSp mod">
        <pc:chgData name="상욱 이" userId="25c41c118c829273" providerId="LiveId" clId="{4DE66494-F793-40D4-A1DD-1173B77303F2}" dt="2025-03-30T09:20:44.614" v="789" actId="478"/>
        <pc:sldMkLst>
          <pc:docMk/>
          <pc:sldMk cId="3286288354" sldId="654"/>
        </pc:sldMkLst>
        <pc:spChg chg="mod">
          <ac:chgData name="상욱 이" userId="25c41c118c829273" providerId="LiveId" clId="{4DE66494-F793-40D4-A1DD-1173B77303F2}" dt="2025-03-30T09:20:41.291" v="788" actId="1076"/>
          <ac:spMkLst>
            <pc:docMk/>
            <pc:sldMk cId="3286288354" sldId="654"/>
            <ac:spMk id="2" creationId="{B5667769-864F-7044-EFF1-D96F4FD40E2A}"/>
          </ac:spMkLst>
        </pc:spChg>
        <pc:graphicFrameChg chg="del">
          <ac:chgData name="상욱 이" userId="25c41c118c829273" providerId="LiveId" clId="{4DE66494-F793-40D4-A1DD-1173B77303F2}" dt="2025-03-30T09:20:44.614" v="789" actId="478"/>
          <ac:graphicFrameMkLst>
            <pc:docMk/>
            <pc:sldMk cId="3286288354" sldId="654"/>
            <ac:graphicFrameMk id="4" creationId="{9BF0970A-3420-290E-71D3-701AE3D0675C}"/>
          </ac:graphicFrameMkLst>
        </pc:graphicFrameChg>
      </pc:sldChg>
      <pc:sldChg chg="modSp mod">
        <pc:chgData name="상욱 이" userId="25c41c118c829273" providerId="LiveId" clId="{4DE66494-F793-40D4-A1DD-1173B77303F2}" dt="2025-03-30T09:20:29.399" v="784" actId="20577"/>
        <pc:sldMkLst>
          <pc:docMk/>
          <pc:sldMk cId="2822883283" sldId="655"/>
        </pc:sldMkLst>
        <pc:spChg chg="mod">
          <ac:chgData name="상욱 이" userId="25c41c118c829273" providerId="LiveId" clId="{4DE66494-F793-40D4-A1DD-1173B77303F2}" dt="2025-03-30T09:20:29.399" v="784" actId="20577"/>
          <ac:spMkLst>
            <pc:docMk/>
            <pc:sldMk cId="2822883283" sldId="655"/>
            <ac:spMk id="2" creationId="{EBC0E3A6-03E3-083A-6247-4DE38DEC1841}"/>
          </ac:spMkLst>
        </pc:spChg>
      </pc:sldChg>
      <pc:sldChg chg="modSp del mod">
        <pc:chgData name="상욱 이" userId="25c41c118c829273" providerId="LiveId" clId="{4DE66494-F793-40D4-A1DD-1173B77303F2}" dt="2025-03-30T09:20:39.786" v="787" actId="47"/>
        <pc:sldMkLst>
          <pc:docMk/>
          <pc:sldMk cId="4002757818" sldId="656"/>
        </pc:sldMkLst>
        <pc:spChg chg="mod">
          <ac:chgData name="상욱 이" userId="25c41c118c829273" providerId="LiveId" clId="{4DE66494-F793-40D4-A1DD-1173B77303F2}" dt="2025-03-30T09:20:38.087" v="786" actId="20577"/>
          <ac:spMkLst>
            <pc:docMk/>
            <pc:sldMk cId="4002757818" sldId="656"/>
            <ac:spMk id="2" creationId="{E22CCD61-68F5-387C-54C7-38C377193CBD}"/>
          </ac:spMkLst>
        </pc:spChg>
      </pc:sldChg>
      <pc:sldChg chg="del">
        <pc:chgData name="상욱 이" userId="25c41c118c829273" providerId="LiveId" clId="{4DE66494-F793-40D4-A1DD-1173B77303F2}" dt="2025-03-30T09:45:32.207" v="3514" actId="47"/>
        <pc:sldMkLst>
          <pc:docMk/>
          <pc:sldMk cId="4178764452" sldId="657"/>
        </pc:sldMkLst>
      </pc:sldChg>
      <pc:sldChg chg="del">
        <pc:chgData name="상욱 이" userId="25c41c118c829273" providerId="LiveId" clId="{4DE66494-F793-40D4-A1DD-1173B77303F2}" dt="2025-03-30T09:27:11.969" v="1668" actId="47"/>
        <pc:sldMkLst>
          <pc:docMk/>
          <pc:sldMk cId="3458423123" sldId="659"/>
        </pc:sldMkLst>
      </pc:sldChg>
      <pc:sldChg chg="del">
        <pc:chgData name="상욱 이" userId="25c41c118c829273" providerId="LiveId" clId="{4DE66494-F793-40D4-A1DD-1173B77303F2}" dt="2025-03-30T09:27:15.235" v="1669" actId="47"/>
        <pc:sldMkLst>
          <pc:docMk/>
          <pc:sldMk cId="1817381780" sldId="660"/>
        </pc:sldMkLst>
      </pc:sldChg>
      <pc:sldChg chg="addSp modSp add mod">
        <pc:chgData name="상욱 이" userId="25c41c118c829273" providerId="LiveId" clId="{4DE66494-F793-40D4-A1DD-1173B77303F2}" dt="2025-03-30T09:34:09.956" v="2419" actId="1076"/>
        <pc:sldMkLst>
          <pc:docMk/>
          <pc:sldMk cId="1348896615" sldId="661"/>
        </pc:sldMkLst>
        <pc:spChg chg="add mod">
          <ac:chgData name="상욱 이" userId="25c41c118c829273" providerId="LiveId" clId="{4DE66494-F793-40D4-A1DD-1173B77303F2}" dt="2025-03-30T09:25:22.940" v="1224"/>
          <ac:spMkLst>
            <pc:docMk/>
            <pc:sldMk cId="1348896615" sldId="661"/>
            <ac:spMk id="2" creationId="{657ECA92-8572-ADC6-1B28-8F6985311A7F}"/>
          </ac:spMkLst>
        </pc:spChg>
        <pc:spChg chg="add mod">
          <ac:chgData name="상욱 이" userId="25c41c118c829273" providerId="LiveId" clId="{4DE66494-F793-40D4-A1DD-1173B77303F2}" dt="2025-03-30T09:24:46.503" v="1212" actId="1037"/>
          <ac:spMkLst>
            <pc:docMk/>
            <pc:sldMk cId="1348896615" sldId="661"/>
            <ac:spMk id="3" creationId="{FA454C1D-5E54-9096-39CB-B8BEB6F1A19D}"/>
          </ac:spMkLst>
        </pc:spChg>
        <pc:spChg chg="add mod">
          <ac:chgData name="상욱 이" userId="25c41c118c829273" providerId="LiveId" clId="{4DE66494-F793-40D4-A1DD-1173B77303F2}" dt="2025-03-30T09:25:36.321" v="1290"/>
          <ac:spMkLst>
            <pc:docMk/>
            <pc:sldMk cId="1348896615" sldId="661"/>
            <ac:spMk id="4" creationId="{76B24391-9E0E-CCAC-7D92-57F3C7FE9A45}"/>
          </ac:spMkLst>
        </pc:spChg>
        <pc:spChg chg="add mod">
          <ac:chgData name="상욱 이" userId="25c41c118c829273" providerId="LiveId" clId="{4DE66494-F793-40D4-A1DD-1173B77303F2}" dt="2025-03-30T09:26:10.079" v="1444"/>
          <ac:spMkLst>
            <pc:docMk/>
            <pc:sldMk cId="1348896615" sldId="661"/>
            <ac:spMk id="5" creationId="{E6A18619-7F6B-113F-E409-FA5BC2AA3534}"/>
          </ac:spMkLst>
        </pc:spChg>
        <pc:spChg chg="mod">
          <ac:chgData name="상욱 이" userId="25c41c118c829273" providerId="LiveId" clId="{4DE66494-F793-40D4-A1DD-1173B77303F2}" dt="2025-03-30T09:23:43.415" v="1124" actId="20577"/>
          <ac:spMkLst>
            <pc:docMk/>
            <pc:sldMk cId="1348896615" sldId="661"/>
            <ac:spMk id="6" creationId="{11EC7D68-0AB3-1A65-BF6F-E053BF323A87}"/>
          </ac:spMkLst>
        </pc:spChg>
        <pc:spChg chg="mod">
          <ac:chgData name="상욱 이" userId="25c41c118c829273" providerId="LiveId" clId="{4DE66494-F793-40D4-A1DD-1173B77303F2}" dt="2025-03-30T09:25:51.563" v="1385" actId="1036"/>
          <ac:spMkLst>
            <pc:docMk/>
            <pc:sldMk cId="1348896615" sldId="661"/>
            <ac:spMk id="13" creationId="{10562E65-C725-0239-F69D-4735419512A3}"/>
          </ac:spMkLst>
        </pc:spChg>
        <pc:spChg chg="mod ord">
          <ac:chgData name="상욱 이" userId="25c41c118c829273" providerId="LiveId" clId="{4DE66494-F793-40D4-A1DD-1173B77303F2}" dt="2025-03-30T09:34:09.956" v="2419" actId="1076"/>
          <ac:spMkLst>
            <pc:docMk/>
            <pc:sldMk cId="1348896615" sldId="661"/>
            <ac:spMk id="23" creationId="{80F456E0-D3E6-9578-F651-31A9BA6F19C4}"/>
          </ac:spMkLst>
        </pc:spChg>
        <pc:spChg chg="mod">
          <ac:chgData name="상욱 이" userId="25c41c118c829273" providerId="LiveId" clId="{4DE66494-F793-40D4-A1DD-1173B77303F2}" dt="2025-03-30T09:25:57.471" v="1418" actId="1035"/>
          <ac:spMkLst>
            <pc:docMk/>
            <pc:sldMk cId="1348896615" sldId="661"/>
            <ac:spMk id="31" creationId="{33E4736B-DABD-7E9D-E3C2-3F2C725E26DF}"/>
          </ac:spMkLst>
        </pc:spChg>
        <pc:spChg chg="mod">
          <ac:chgData name="상욱 이" userId="25c41c118c829273" providerId="LiveId" clId="{4DE66494-F793-40D4-A1DD-1173B77303F2}" dt="2025-03-30T09:23:46.428" v="1126" actId="20577"/>
          <ac:spMkLst>
            <pc:docMk/>
            <pc:sldMk cId="1348896615" sldId="661"/>
            <ac:spMk id="60" creationId="{B627A2FE-AA6E-456E-C760-82BF1494AC9A}"/>
          </ac:spMkLst>
        </pc:spChg>
        <pc:graphicFrameChg chg="mod modGraphic">
          <ac:chgData name="상욱 이" userId="25c41c118c829273" providerId="LiveId" clId="{4DE66494-F793-40D4-A1DD-1173B77303F2}" dt="2025-03-30T09:26:56.932" v="1667" actId="255"/>
          <ac:graphicFrameMkLst>
            <pc:docMk/>
            <pc:sldMk cId="1348896615" sldId="661"/>
            <ac:graphicFrameMk id="21" creationId="{5341C9D3-A361-2897-6C11-28E7F5EBF2DC}"/>
          </ac:graphicFrameMkLst>
        </pc:graphicFrameChg>
      </pc:sldChg>
      <pc:sldChg chg="add del setBg">
        <pc:chgData name="상욱 이" userId="25c41c118c829273" providerId="LiveId" clId="{4DE66494-F793-40D4-A1DD-1173B77303F2}" dt="2025-03-30T09:23:29.164" v="1098"/>
        <pc:sldMkLst>
          <pc:docMk/>
          <pc:sldMk cId="2958965654" sldId="661"/>
        </pc:sldMkLst>
      </pc:sldChg>
      <pc:sldChg chg="addSp delSp modSp add mod">
        <pc:chgData name="상욱 이" userId="25c41c118c829273" providerId="LiveId" clId="{4DE66494-F793-40D4-A1DD-1173B77303F2}" dt="2025-03-30T09:40:39.718" v="2913"/>
        <pc:sldMkLst>
          <pc:docMk/>
          <pc:sldMk cId="2015828202" sldId="662"/>
        </pc:sldMkLst>
        <pc:spChg chg="mod">
          <ac:chgData name="상욱 이" userId="25c41c118c829273" providerId="LiveId" clId="{4DE66494-F793-40D4-A1DD-1173B77303F2}" dt="2025-03-30T09:33:05.576" v="2333" actId="20577"/>
          <ac:spMkLst>
            <pc:docMk/>
            <pc:sldMk cId="2015828202" sldId="662"/>
            <ac:spMk id="2" creationId="{9956D059-E255-13BF-BBA9-4A2E87D1AC18}"/>
          </ac:spMkLst>
        </pc:spChg>
        <pc:spChg chg="add del">
          <ac:chgData name="상욱 이" userId="25c41c118c829273" providerId="LiveId" clId="{4DE66494-F793-40D4-A1DD-1173B77303F2}" dt="2025-03-30T09:32:28.609" v="2286" actId="478"/>
          <ac:spMkLst>
            <pc:docMk/>
            <pc:sldMk cId="2015828202" sldId="662"/>
            <ac:spMk id="3" creationId="{F1FF2159-7F04-208A-007E-A50B89E5945A}"/>
          </ac:spMkLst>
        </pc:spChg>
        <pc:spChg chg="del">
          <ac:chgData name="상욱 이" userId="25c41c118c829273" providerId="LiveId" clId="{4DE66494-F793-40D4-A1DD-1173B77303F2}" dt="2025-03-30T09:32:45.457" v="2290" actId="478"/>
          <ac:spMkLst>
            <pc:docMk/>
            <pc:sldMk cId="2015828202" sldId="662"/>
            <ac:spMk id="4" creationId="{6087FFC0-20F8-356B-3AC5-1174ED9C6EBD}"/>
          </ac:spMkLst>
        </pc:spChg>
        <pc:spChg chg="del">
          <ac:chgData name="상욱 이" userId="25c41c118c829273" providerId="LiveId" clId="{4DE66494-F793-40D4-A1DD-1173B77303F2}" dt="2025-03-30T09:32:46.887" v="2291" actId="478"/>
          <ac:spMkLst>
            <pc:docMk/>
            <pc:sldMk cId="2015828202" sldId="662"/>
            <ac:spMk id="5" creationId="{308FB5B3-9A7D-CA3D-8A63-BD81D34DE4B5}"/>
          </ac:spMkLst>
        </pc:spChg>
        <pc:spChg chg="mod">
          <ac:chgData name="상욱 이" userId="25c41c118c829273" providerId="LiveId" clId="{4DE66494-F793-40D4-A1DD-1173B77303F2}" dt="2025-03-30T09:40:39.718" v="2913"/>
          <ac:spMkLst>
            <pc:docMk/>
            <pc:sldMk cId="2015828202" sldId="662"/>
            <ac:spMk id="6" creationId="{0B83C290-C3F0-DD15-F0AB-A74862081AAB}"/>
          </ac:spMkLst>
        </pc:spChg>
        <pc:spChg chg="add mod">
          <ac:chgData name="상욱 이" userId="25c41c118c829273" providerId="LiveId" clId="{4DE66494-F793-40D4-A1DD-1173B77303F2}" dt="2025-03-30T09:33:02.838" v="2332"/>
          <ac:spMkLst>
            <pc:docMk/>
            <pc:sldMk cId="2015828202" sldId="662"/>
            <ac:spMk id="7" creationId="{404BE47F-0F89-B9D1-EF2A-D8C3AB322F68}"/>
          </ac:spMkLst>
        </pc:spChg>
        <pc:spChg chg="del">
          <ac:chgData name="상욱 이" userId="25c41c118c829273" providerId="LiveId" clId="{4DE66494-F793-40D4-A1DD-1173B77303F2}" dt="2025-03-30T09:33:17.484" v="2336" actId="478"/>
          <ac:spMkLst>
            <pc:docMk/>
            <pc:sldMk cId="2015828202" sldId="662"/>
            <ac:spMk id="8" creationId="{679B192C-0C53-3D20-20AC-BEE04B7DE089}"/>
          </ac:spMkLst>
        </pc:spChg>
        <pc:spChg chg="del">
          <ac:chgData name="상욱 이" userId="25c41c118c829273" providerId="LiveId" clId="{4DE66494-F793-40D4-A1DD-1173B77303F2}" dt="2025-03-30T09:33:16.044" v="2334" actId="478"/>
          <ac:spMkLst>
            <pc:docMk/>
            <pc:sldMk cId="2015828202" sldId="662"/>
            <ac:spMk id="9" creationId="{8DC34073-769B-55D9-0B37-E407F5796590}"/>
          </ac:spMkLst>
        </pc:spChg>
        <pc:spChg chg="del">
          <ac:chgData name="상욱 이" userId="25c41c118c829273" providerId="LiveId" clId="{4DE66494-F793-40D4-A1DD-1173B77303F2}" dt="2025-03-30T09:33:16.799" v="2335" actId="478"/>
          <ac:spMkLst>
            <pc:docMk/>
            <pc:sldMk cId="2015828202" sldId="662"/>
            <ac:spMk id="11" creationId="{81C2A1CC-4C98-472B-F25B-05553968C036}"/>
          </ac:spMkLst>
        </pc:spChg>
        <pc:spChg chg="add mod">
          <ac:chgData name="상욱 이" userId="25c41c118c829273" providerId="LiveId" clId="{4DE66494-F793-40D4-A1DD-1173B77303F2}" dt="2025-03-30T09:33:59.964" v="2416" actId="1076"/>
          <ac:spMkLst>
            <pc:docMk/>
            <pc:sldMk cId="2015828202" sldId="662"/>
            <ac:spMk id="12" creationId="{C1047537-751E-7DC8-FBF5-0DC50BE7B234}"/>
          </ac:spMkLst>
        </pc:spChg>
        <pc:spChg chg="add mod">
          <ac:chgData name="상욱 이" userId="25c41c118c829273" providerId="LiveId" clId="{4DE66494-F793-40D4-A1DD-1173B77303F2}" dt="2025-03-30T09:34:31.136" v="2468"/>
          <ac:spMkLst>
            <pc:docMk/>
            <pc:sldMk cId="2015828202" sldId="662"/>
            <ac:spMk id="13" creationId="{D890DFCB-A797-BA56-5C69-EE3290A06B98}"/>
          </ac:spMkLst>
        </pc:spChg>
        <pc:spChg chg="add mod">
          <ac:chgData name="상욱 이" userId="25c41c118c829273" providerId="LiveId" clId="{4DE66494-F793-40D4-A1DD-1173B77303F2}" dt="2025-03-30T09:34:37.465" v="2471" actId="14100"/>
          <ac:spMkLst>
            <pc:docMk/>
            <pc:sldMk cId="2015828202" sldId="662"/>
            <ac:spMk id="14" creationId="{192F21F9-5235-6CB0-D4F9-57D8F35ACEA6}"/>
          </ac:spMkLst>
        </pc:spChg>
        <pc:spChg chg="add del mod">
          <ac:chgData name="상욱 이" userId="25c41c118c829273" providerId="LiveId" clId="{4DE66494-F793-40D4-A1DD-1173B77303F2}" dt="2025-03-30T09:33:49.142" v="2407" actId="1076"/>
          <ac:spMkLst>
            <pc:docMk/>
            <pc:sldMk cId="2015828202" sldId="662"/>
            <ac:spMk id="23" creationId="{F62BF8B2-7AC5-8036-5E88-879C9A0803D1}"/>
          </ac:spMkLst>
        </pc:spChg>
        <pc:spChg chg="mod">
          <ac:chgData name="상욱 이" userId="25c41c118c829273" providerId="LiveId" clId="{4DE66494-F793-40D4-A1DD-1173B77303F2}" dt="2025-03-30T09:40:35.935" v="2901" actId="20577"/>
          <ac:spMkLst>
            <pc:docMk/>
            <pc:sldMk cId="2015828202" sldId="662"/>
            <ac:spMk id="24" creationId="{895B16E3-96E4-336F-1C8F-22F77F033505}"/>
          </ac:spMkLst>
        </pc:spChg>
        <pc:spChg chg="del">
          <ac:chgData name="상욱 이" userId="25c41c118c829273" providerId="LiveId" clId="{4DE66494-F793-40D4-A1DD-1173B77303F2}" dt="2025-03-30T09:32:49.358" v="2292" actId="478"/>
          <ac:spMkLst>
            <pc:docMk/>
            <pc:sldMk cId="2015828202" sldId="662"/>
            <ac:spMk id="28" creationId="{0F897AA8-2979-5DD7-0941-B780A5131CDE}"/>
          </ac:spMkLst>
        </pc:spChg>
        <pc:spChg chg="add del">
          <ac:chgData name="상욱 이" userId="25c41c118c829273" providerId="LiveId" clId="{4DE66494-F793-40D4-A1DD-1173B77303F2}" dt="2025-03-30T09:32:44.150" v="2289" actId="478"/>
          <ac:spMkLst>
            <pc:docMk/>
            <pc:sldMk cId="2015828202" sldId="662"/>
            <ac:spMk id="31" creationId="{1F787C4C-03C2-6741-DF52-F674410C1FE7}"/>
          </ac:spMkLst>
        </pc:spChg>
        <pc:spChg chg="mod">
          <ac:chgData name="상욱 이" userId="25c41c118c829273" providerId="LiveId" clId="{4DE66494-F793-40D4-A1DD-1173B77303F2}" dt="2025-03-30T09:35:20.321" v="2663" actId="20577"/>
          <ac:spMkLst>
            <pc:docMk/>
            <pc:sldMk cId="2015828202" sldId="662"/>
            <ac:spMk id="60" creationId="{1247222A-84E1-D0C0-EE45-8CE5A6EE882D}"/>
          </ac:spMkLst>
        </pc:spChg>
        <pc:graphicFrameChg chg="mod modGraphic">
          <ac:chgData name="상욱 이" userId="25c41c118c829273" providerId="LiveId" clId="{4DE66494-F793-40D4-A1DD-1173B77303F2}" dt="2025-03-30T09:35:09.327" v="2660" actId="6549"/>
          <ac:graphicFrameMkLst>
            <pc:docMk/>
            <pc:sldMk cId="2015828202" sldId="662"/>
            <ac:graphicFrameMk id="10" creationId="{F04AABEC-5D1E-1A2B-266D-8D326FE4B009}"/>
          </ac:graphicFrameMkLst>
        </pc:graphicFrameChg>
      </pc:sldChg>
      <pc:sldChg chg="add del setBg">
        <pc:chgData name="상욱 이" userId="25c41c118c829273" providerId="LiveId" clId="{4DE66494-F793-40D4-A1DD-1173B77303F2}" dt="2025-03-30T09:32:04.135" v="2257"/>
        <pc:sldMkLst>
          <pc:docMk/>
          <pc:sldMk cId="3621726352" sldId="662"/>
        </pc:sldMkLst>
      </pc:sldChg>
      <pc:sldChg chg="addSp delSp modSp add mod">
        <pc:chgData name="상욱 이" userId="25c41c118c829273" providerId="LiveId" clId="{4DE66494-F793-40D4-A1DD-1173B77303F2}" dt="2025-03-30T09:49:21.005" v="3700" actId="20577"/>
        <pc:sldMkLst>
          <pc:docMk/>
          <pc:sldMk cId="2545834204" sldId="663"/>
        </pc:sldMkLst>
        <pc:spChg chg="del">
          <ac:chgData name="상욱 이" userId="25c41c118c829273" providerId="LiveId" clId="{4DE66494-F793-40D4-A1DD-1173B77303F2}" dt="2025-03-30T09:36:40.496" v="2693" actId="478"/>
          <ac:spMkLst>
            <pc:docMk/>
            <pc:sldMk cId="2545834204" sldId="663"/>
            <ac:spMk id="2" creationId="{8BDF31FE-BFF6-7A31-7477-586095A4D773}"/>
          </ac:spMkLst>
        </pc:spChg>
        <pc:spChg chg="add mod">
          <ac:chgData name="상욱 이" userId="25c41c118c829273" providerId="LiveId" clId="{4DE66494-F793-40D4-A1DD-1173B77303F2}" dt="2025-03-30T09:37:01.127" v="2700" actId="1076"/>
          <ac:spMkLst>
            <pc:docMk/>
            <pc:sldMk cId="2545834204" sldId="663"/>
            <ac:spMk id="3" creationId="{B48EC004-8797-E188-E91F-46DDF2E8316A}"/>
          </ac:spMkLst>
        </pc:spChg>
        <pc:spChg chg="add mod">
          <ac:chgData name="상욱 이" userId="25c41c118c829273" providerId="LiveId" clId="{4DE66494-F793-40D4-A1DD-1173B77303F2}" dt="2025-03-30T09:36:52.526" v="2697" actId="1076"/>
          <ac:spMkLst>
            <pc:docMk/>
            <pc:sldMk cId="2545834204" sldId="663"/>
            <ac:spMk id="4" creationId="{D85ACA0E-3158-3BE0-95A0-6435AA3713D8}"/>
          </ac:spMkLst>
        </pc:spChg>
        <pc:spChg chg="add mod">
          <ac:chgData name="상욱 이" userId="25c41c118c829273" providerId="LiveId" clId="{4DE66494-F793-40D4-A1DD-1173B77303F2}" dt="2025-03-30T09:38:20.313" v="2721"/>
          <ac:spMkLst>
            <pc:docMk/>
            <pc:sldMk cId="2545834204" sldId="663"/>
            <ac:spMk id="5" creationId="{8771C2E6-CD97-CA6F-A1F9-E06651806284}"/>
          </ac:spMkLst>
        </pc:spChg>
        <pc:spChg chg="mod">
          <ac:chgData name="상욱 이" userId="25c41c118c829273" providerId="LiveId" clId="{4DE66494-F793-40D4-A1DD-1173B77303F2}" dt="2025-03-30T09:40:55.184" v="2932"/>
          <ac:spMkLst>
            <pc:docMk/>
            <pc:sldMk cId="2545834204" sldId="663"/>
            <ac:spMk id="6" creationId="{CC66AC73-60F3-1AC9-E634-B0D7BB73A152}"/>
          </ac:spMkLst>
        </pc:spChg>
        <pc:spChg chg="del">
          <ac:chgData name="상욱 이" userId="25c41c118c829273" providerId="LiveId" clId="{4DE66494-F793-40D4-A1DD-1173B77303F2}" dt="2025-03-30T09:36:38.758" v="2692" actId="478"/>
          <ac:spMkLst>
            <pc:docMk/>
            <pc:sldMk cId="2545834204" sldId="663"/>
            <ac:spMk id="7" creationId="{21CA02D1-C504-7DA6-6623-3800E6BCF42B}"/>
          </ac:spMkLst>
        </pc:spChg>
        <pc:spChg chg="add mod">
          <ac:chgData name="상욱 이" userId="25c41c118c829273" providerId="LiveId" clId="{4DE66494-F793-40D4-A1DD-1173B77303F2}" dt="2025-03-30T09:39:21.551" v="2850" actId="1076"/>
          <ac:spMkLst>
            <pc:docMk/>
            <pc:sldMk cId="2545834204" sldId="663"/>
            <ac:spMk id="8" creationId="{0BCCF851-8C12-AC12-E0EA-8227F92B7E73}"/>
          </ac:spMkLst>
        </pc:spChg>
        <pc:spChg chg="add mod">
          <ac:chgData name="상욱 이" userId="25c41c118c829273" providerId="LiveId" clId="{4DE66494-F793-40D4-A1DD-1173B77303F2}" dt="2025-03-30T09:48:29.883" v="3630" actId="14100"/>
          <ac:spMkLst>
            <pc:docMk/>
            <pc:sldMk cId="2545834204" sldId="663"/>
            <ac:spMk id="9" creationId="{B3791058-98F7-7666-3023-7A6AC2463F2B}"/>
          </ac:spMkLst>
        </pc:spChg>
        <pc:spChg chg="mod">
          <ac:chgData name="상욱 이" userId="25c41c118c829273" providerId="LiveId" clId="{4DE66494-F793-40D4-A1DD-1173B77303F2}" dt="2025-03-30T09:38:03.585" v="2705" actId="1076"/>
          <ac:spMkLst>
            <pc:docMk/>
            <pc:sldMk cId="2545834204" sldId="663"/>
            <ac:spMk id="12" creationId="{4B4431CD-9CEB-AE00-1008-BB080B4ECEA0}"/>
          </ac:spMkLst>
        </pc:spChg>
        <pc:spChg chg="mod">
          <ac:chgData name="상욱 이" userId="25c41c118c829273" providerId="LiveId" clId="{4DE66494-F793-40D4-A1DD-1173B77303F2}" dt="2025-03-30T09:38:11.336" v="2712"/>
          <ac:spMkLst>
            <pc:docMk/>
            <pc:sldMk cId="2545834204" sldId="663"/>
            <ac:spMk id="13" creationId="{1AFB6275-F4EE-2CFB-E485-F985E139CE2C}"/>
          </ac:spMkLst>
        </pc:spChg>
        <pc:spChg chg="mod">
          <ac:chgData name="상욱 이" userId="25c41c118c829273" providerId="LiveId" clId="{4DE66494-F793-40D4-A1DD-1173B77303F2}" dt="2025-03-30T09:37:57.289" v="2704" actId="1076"/>
          <ac:spMkLst>
            <pc:docMk/>
            <pc:sldMk cId="2545834204" sldId="663"/>
            <ac:spMk id="23" creationId="{802A4716-D033-8395-9ED0-1921AECD7B20}"/>
          </ac:spMkLst>
        </pc:spChg>
        <pc:spChg chg="mod">
          <ac:chgData name="상욱 이" userId="25c41c118c829273" providerId="LiveId" clId="{4DE66494-F793-40D4-A1DD-1173B77303F2}" dt="2025-03-30T09:40:49.862" v="2916" actId="20577"/>
          <ac:spMkLst>
            <pc:docMk/>
            <pc:sldMk cId="2545834204" sldId="663"/>
            <ac:spMk id="24" creationId="{82C905BC-7C80-2AFF-090B-90EB00EBB8E3}"/>
          </ac:spMkLst>
        </pc:spChg>
        <pc:spChg chg="mod">
          <ac:chgData name="상욱 이" userId="25c41c118c829273" providerId="LiveId" clId="{4DE66494-F793-40D4-A1DD-1173B77303F2}" dt="2025-03-30T09:35:23.528" v="2665" actId="20577"/>
          <ac:spMkLst>
            <pc:docMk/>
            <pc:sldMk cId="2545834204" sldId="663"/>
            <ac:spMk id="60" creationId="{BC546C7B-71E9-419E-4783-98ACF6925E2F}"/>
          </ac:spMkLst>
        </pc:spChg>
        <pc:graphicFrameChg chg="mod modGraphic">
          <ac:chgData name="상욱 이" userId="25c41c118c829273" providerId="LiveId" clId="{4DE66494-F793-40D4-A1DD-1173B77303F2}" dt="2025-03-30T09:49:21.005" v="3700" actId="20577"/>
          <ac:graphicFrameMkLst>
            <pc:docMk/>
            <pc:sldMk cId="2545834204" sldId="663"/>
            <ac:graphicFrameMk id="10" creationId="{EB55B340-0BA1-A416-D025-EBCD206B03DA}"/>
          </ac:graphicFrameMkLst>
        </pc:graphicFrameChg>
      </pc:sldChg>
      <pc:sldChg chg="addSp delSp modSp add mod ord">
        <pc:chgData name="상욱 이" userId="25c41c118c829273" providerId="LiveId" clId="{4DE66494-F793-40D4-A1DD-1173B77303F2}" dt="2025-03-30T09:50:40.208" v="3712" actId="1076"/>
        <pc:sldMkLst>
          <pc:docMk/>
          <pc:sldMk cId="1393837456" sldId="664"/>
        </pc:sldMkLst>
        <pc:spChg chg="mod">
          <ac:chgData name="상욱 이" userId="25c41c118c829273" providerId="LiveId" clId="{4DE66494-F793-40D4-A1DD-1173B77303F2}" dt="2025-03-30T09:41:26.857" v="2979"/>
          <ac:spMkLst>
            <pc:docMk/>
            <pc:sldMk cId="1393837456" sldId="664"/>
            <ac:spMk id="2" creationId="{68034CA4-B71A-9637-1515-B8AFC222060C}"/>
          </ac:spMkLst>
        </pc:spChg>
        <pc:spChg chg="del">
          <ac:chgData name="상욱 이" userId="25c41c118c829273" providerId="LiveId" clId="{4DE66494-F793-40D4-A1DD-1173B77303F2}" dt="2025-03-30T09:41:05.032" v="2954" actId="478"/>
          <ac:spMkLst>
            <pc:docMk/>
            <pc:sldMk cId="1393837456" sldId="664"/>
            <ac:spMk id="3" creationId="{CAE983A0-6085-5EC5-92AF-BF06598F362A}"/>
          </ac:spMkLst>
        </pc:spChg>
        <pc:spChg chg="del">
          <ac:chgData name="상욱 이" userId="25c41c118c829273" providerId="LiveId" clId="{4DE66494-F793-40D4-A1DD-1173B77303F2}" dt="2025-03-30T09:41:14.158" v="2959" actId="478"/>
          <ac:spMkLst>
            <pc:docMk/>
            <pc:sldMk cId="1393837456" sldId="664"/>
            <ac:spMk id="4" creationId="{8076D542-1D7B-1622-B351-C2F53A2055D1}"/>
          </ac:spMkLst>
        </pc:spChg>
        <pc:spChg chg="del">
          <ac:chgData name="상욱 이" userId="25c41c118c829273" providerId="LiveId" clId="{4DE66494-F793-40D4-A1DD-1173B77303F2}" dt="2025-03-30T09:41:18.563" v="2960" actId="478"/>
          <ac:spMkLst>
            <pc:docMk/>
            <pc:sldMk cId="1393837456" sldId="664"/>
            <ac:spMk id="5" creationId="{918AE008-0642-900B-8640-5D8687477E0D}"/>
          </ac:spMkLst>
        </pc:spChg>
        <pc:spChg chg="mod">
          <ac:chgData name="상욱 이" userId="25c41c118c829273" providerId="LiveId" clId="{4DE66494-F793-40D4-A1DD-1173B77303F2}" dt="2025-03-30T09:40:30.598" v="2900"/>
          <ac:spMkLst>
            <pc:docMk/>
            <pc:sldMk cId="1393837456" sldId="664"/>
            <ac:spMk id="6" creationId="{2E974970-256D-A265-D12B-AECCD4DA220E}"/>
          </ac:spMkLst>
        </pc:spChg>
        <pc:spChg chg="add mod">
          <ac:chgData name="상욱 이" userId="25c41c118c829273" providerId="LiveId" clId="{4DE66494-F793-40D4-A1DD-1173B77303F2}" dt="2025-03-30T09:41:32.790" v="2983" actId="1038"/>
          <ac:spMkLst>
            <pc:docMk/>
            <pc:sldMk cId="1393837456" sldId="664"/>
            <ac:spMk id="7" creationId="{52ED5D5C-A5C2-9E95-053F-6E36EC459E9C}"/>
          </ac:spMkLst>
        </pc:spChg>
        <pc:spChg chg="del">
          <ac:chgData name="상욱 이" userId="25c41c118c829273" providerId="LiveId" clId="{4DE66494-F793-40D4-A1DD-1173B77303F2}" dt="2025-03-30T09:41:27.953" v="2980" actId="478"/>
          <ac:spMkLst>
            <pc:docMk/>
            <pc:sldMk cId="1393837456" sldId="664"/>
            <ac:spMk id="12" creationId="{E542C210-6B57-2A2D-2D5A-97453C8BE6CF}"/>
          </ac:spMkLst>
        </pc:spChg>
        <pc:spChg chg="add mod">
          <ac:chgData name="상욱 이" userId="25c41c118c829273" providerId="LiveId" clId="{4DE66494-F793-40D4-A1DD-1173B77303F2}" dt="2025-03-30T09:41:40.103" v="2987" actId="1076"/>
          <ac:spMkLst>
            <pc:docMk/>
            <pc:sldMk cId="1393837456" sldId="664"/>
            <ac:spMk id="13" creationId="{26376170-9A64-8AD2-EE9D-B0728A715966}"/>
          </ac:spMkLst>
        </pc:spChg>
        <pc:spChg chg="add mod">
          <ac:chgData name="상욱 이" userId="25c41c118c829273" providerId="LiveId" clId="{4DE66494-F793-40D4-A1DD-1173B77303F2}" dt="2025-03-30T09:41:36.697" v="2986" actId="1076"/>
          <ac:spMkLst>
            <pc:docMk/>
            <pc:sldMk cId="1393837456" sldId="664"/>
            <ac:spMk id="14" creationId="{FB15826D-C20C-3BF5-6F7F-864A3F51491A}"/>
          </ac:spMkLst>
        </pc:spChg>
        <pc:spChg chg="add mod">
          <ac:chgData name="상욱 이" userId="25c41c118c829273" providerId="LiveId" clId="{4DE66494-F793-40D4-A1DD-1173B77303F2}" dt="2025-03-30T09:50:18.950" v="3705" actId="14100"/>
          <ac:spMkLst>
            <pc:docMk/>
            <pc:sldMk cId="1393837456" sldId="664"/>
            <ac:spMk id="15" creationId="{DE361013-6D64-13A1-A4D5-55331DA8B6C8}"/>
          </ac:spMkLst>
        </pc:spChg>
        <pc:spChg chg="add del">
          <ac:chgData name="상욱 이" userId="25c41c118c829273" providerId="LiveId" clId="{4DE66494-F793-40D4-A1DD-1173B77303F2}" dt="2025-03-30T09:41:09.954" v="2958" actId="478"/>
          <ac:spMkLst>
            <pc:docMk/>
            <pc:sldMk cId="1393837456" sldId="664"/>
            <ac:spMk id="23" creationId="{C7E75762-9916-134F-AE61-DB56E9BCA145}"/>
          </ac:spMkLst>
        </pc:spChg>
        <pc:spChg chg="mod">
          <ac:chgData name="상욱 이" userId="25c41c118c829273" providerId="LiveId" clId="{4DE66494-F793-40D4-A1DD-1173B77303F2}" dt="2025-03-30T09:41:04.140" v="2953"/>
          <ac:spMkLst>
            <pc:docMk/>
            <pc:sldMk cId="1393837456" sldId="664"/>
            <ac:spMk id="24" creationId="{C4494216-9C6F-6FF0-7DA3-B519FC5BB398}"/>
          </ac:spMkLst>
        </pc:spChg>
        <pc:spChg chg="del">
          <ac:chgData name="상욱 이" userId="25c41c118c829273" providerId="LiveId" clId="{4DE66494-F793-40D4-A1DD-1173B77303F2}" dt="2025-03-30T09:49:45.833" v="3701" actId="478"/>
          <ac:spMkLst>
            <pc:docMk/>
            <pc:sldMk cId="1393837456" sldId="664"/>
            <ac:spMk id="28" creationId="{4F0239F4-AA3F-F4A8-8B4B-5CAA9AC0DAD7}"/>
          </ac:spMkLst>
        </pc:spChg>
        <pc:spChg chg="del mod">
          <ac:chgData name="상욱 이" userId="25c41c118c829273" providerId="LiveId" clId="{4DE66494-F793-40D4-A1DD-1173B77303F2}" dt="2025-03-30T09:41:07.783" v="2956" actId="478"/>
          <ac:spMkLst>
            <pc:docMk/>
            <pc:sldMk cId="1393837456" sldId="664"/>
            <ac:spMk id="31" creationId="{7CBB24BE-D92F-1C5A-3CDB-11470BF42900}"/>
          </ac:spMkLst>
        </pc:spChg>
        <pc:spChg chg="mod">
          <ac:chgData name="상욱 이" userId="25c41c118c829273" providerId="LiveId" clId="{4DE66494-F793-40D4-A1DD-1173B77303F2}" dt="2025-03-30T09:40:25.294" v="2887" actId="20577"/>
          <ac:spMkLst>
            <pc:docMk/>
            <pc:sldMk cId="1393837456" sldId="664"/>
            <ac:spMk id="60" creationId="{3B82FFF3-B01E-2918-16A9-8D8563236E69}"/>
          </ac:spMkLst>
        </pc:spChg>
        <pc:graphicFrameChg chg="mod modGraphic">
          <ac:chgData name="상욱 이" userId="25c41c118c829273" providerId="LiveId" clId="{4DE66494-F793-40D4-A1DD-1173B77303F2}" dt="2025-03-30T09:44:50.103" v="3490"/>
          <ac:graphicFrameMkLst>
            <pc:docMk/>
            <pc:sldMk cId="1393837456" sldId="664"/>
            <ac:graphicFrameMk id="10" creationId="{33D233F3-BD94-AF4F-63BC-6332E4AE97B5}"/>
          </ac:graphicFrameMkLst>
        </pc:graphicFrameChg>
        <pc:picChg chg="add del mod">
          <ac:chgData name="상욱 이" userId="25c41c118c829273" providerId="LiveId" clId="{4DE66494-F793-40D4-A1DD-1173B77303F2}" dt="2025-03-30T09:50:21.273" v="3706" actId="478"/>
          <ac:picMkLst>
            <pc:docMk/>
            <pc:sldMk cId="1393837456" sldId="664"/>
            <ac:picMk id="2050" creationId="{E68A0880-8D0B-8E36-110B-1E9FF3B5CAC7}"/>
          </ac:picMkLst>
        </pc:picChg>
        <pc:picChg chg="add mod">
          <ac:chgData name="상욱 이" userId="25c41c118c829273" providerId="LiveId" clId="{4DE66494-F793-40D4-A1DD-1173B77303F2}" dt="2025-03-30T09:50:40.208" v="3712" actId="1076"/>
          <ac:picMkLst>
            <pc:docMk/>
            <pc:sldMk cId="1393837456" sldId="664"/>
            <ac:picMk id="2052" creationId="{EC46E4B6-2062-BB16-99A3-7DF47ACF89F6}"/>
          </ac:picMkLst>
        </pc:picChg>
      </pc:sldChg>
      <pc:sldChg chg="addSp delSp modSp add mod ord">
        <pc:chgData name="상욱 이" userId="25c41c118c829273" providerId="LiveId" clId="{4DE66494-F793-40D4-A1DD-1173B77303F2}" dt="2025-03-30T09:55:27.639" v="4153"/>
        <pc:sldMkLst>
          <pc:docMk/>
          <pc:sldMk cId="124138116" sldId="665"/>
        </pc:sldMkLst>
        <pc:spChg chg="del">
          <ac:chgData name="상욱 이" userId="25c41c118c829273" providerId="LiveId" clId="{4DE66494-F793-40D4-A1DD-1173B77303F2}" dt="2025-03-30T09:51:37.416" v="3727" actId="478"/>
          <ac:spMkLst>
            <pc:docMk/>
            <pc:sldMk cId="124138116" sldId="665"/>
            <ac:spMk id="2" creationId="{664254AC-3520-7FB1-0638-493164EB359D}"/>
          </ac:spMkLst>
        </pc:spChg>
        <pc:spChg chg="mod">
          <ac:chgData name="상욱 이" userId="25c41c118c829273" providerId="LiveId" clId="{4DE66494-F793-40D4-A1DD-1173B77303F2}" dt="2025-03-30T09:53:39.364" v="3834" actId="2085"/>
          <ac:spMkLst>
            <pc:docMk/>
            <pc:sldMk cId="124138116" sldId="665"/>
            <ac:spMk id="3" creationId="{6FCC192D-5609-D3A0-074F-3E2CA9899816}"/>
          </ac:spMkLst>
        </pc:spChg>
        <pc:spChg chg="del">
          <ac:chgData name="상욱 이" userId="25c41c118c829273" providerId="LiveId" clId="{4DE66494-F793-40D4-A1DD-1173B77303F2}" dt="2025-03-30T09:51:45.927" v="3728" actId="478"/>
          <ac:spMkLst>
            <pc:docMk/>
            <pc:sldMk cId="124138116" sldId="665"/>
            <ac:spMk id="4" creationId="{EE2A5B4E-D004-23EF-F88F-710AF6DF25C8}"/>
          </ac:spMkLst>
        </pc:spChg>
        <pc:spChg chg="mod">
          <ac:chgData name="상욱 이" userId="25c41c118c829273" providerId="LiveId" clId="{4DE66494-F793-40D4-A1DD-1173B77303F2}" dt="2025-03-30T09:53:59.134" v="3880" actId="2085"/>
          <ac:spMkLst>
            <pc:docMk/>
            <pc:sldMk cId="124138116" sldId="665"/>
            <ac:spMk id="5" creationId="{2967F0BB-7199-81CF-DD94-ADEACBBE17A5}"/>
          </ac:spMkLst>
        </pc:spChg>
        <pc:spChg chg="mod">
          <ac:chgData name="상욱 이" userId="25c41c118c829273" providerId="LiveId" clId="{4DE66494-F793-40D4-A1DD-1173B77303F2}" dt="2025-03-30T09:51:26.705" v="3722"/>
          <ac:spMkLst>
            <pc:docMk/>
            <pc:sldMk cId="124138116" sldId="665"/>
            <ac:spMk id="6" creationId="{E5831B8C-091A-039D-F26F-2C43E1401E4E}"/>
          </ac:spMkLst>
        </pc:spChg>
        <pc:spChg chg="add mod">
          <ac:chgData name="상욱 이" userId="25c41c118c829273" providerId="LiveId" clId="{4DE66494-F793-40D4-A1DD-1173B77303F2}" dt="2025-03-30T09:54:05.798" v="3896" actId="20577"/>
          <ac:spMkLst>
            <pc:docMk/>
            <pc:sldMk cId="124138116" sldId="665"/>
            <ac:spMk id="7" creationId="{A298519B-4D29-BE0F-093D-F2B2CAA7F96C}"/>
          </ac:spMkLst>
        </pc:spChg>
        <pc:spChg chg="add mod">
          <ac:chgData name="상욱 이" userId="25c41c118c829273" providerId="LiveId" clId="{4DE66494-F793-40D4-A1DD-1173B77303F2}" dt="2025-03-30T09:54:25.375" v="3900" actId="1582"/>
          <ac:spMkLst>
            <pc:docMk/>
            <pc:sldMk cId="124138116" sldId="665"/>
            <ac:spMk id="8" creationId="{30F4543A-854A-23CD-F1E0-B7CE5A3B945C}"/>
          </ac:spMkLst>
        </pc:spChg>
        <pc:spChg chg="del">
          <ac:chgData name="상욱 이" userId="25c41c118c829273" providerId="LiveId" clId="{4DE66494-F793-40D4-A1DD-1173B77303F2}" dt="2025-03-30T09:51:34.244" v="3725" actId="478"/>
          <ac:spMkLst>
            <pc:docMk/>
            <pc:sldMk cId="124138116" sldId="665"/>
            <ac:spMk id="9" creationId="{B079B11D-B797-0958-5100-B453C154BF1C}"/>
          </ac:spMkLst>
        </pc:spChg>
        <pc:spChg chg="mod">
          <ac:chgData name="상욱 이" userId="25c41c118c829273" providerId="LiveId" clId="{4DE66494-F793-40D4-A1DD-1173B77303F2}" dt="2025-03-30T09:53:00.588" v="3790" actId="2085"/>
          <ac:spMkLst>
            <pc:docMk/>
            <pc:sldMk cId="124138116" sldId="665"/>
            <ac:spMk id="10" creationId="{9C346704-04A4-011E-65B7-0C3009804AE4}"/>
          </ac:spMkLst>
        </pc:spChg>
        <pc:spChg chg="del">
          <ac:chgData name="상욱 이" userId="25c41c118c829273" providerId="LiveId" clId="{4DE66494-F793-40D4-A1DD-1173B77303F2}" dt="2025-03-30T09:51:35.746" v="3726" actId="478"/>
          <ac:spMkLst>
            <pc:docMk/>
            <pc:sldMk cId="124138116" sldId="665"/>
            <ac:spMk id="11" creationId="{A32DA1B3-A689-0E0E-5DFA-78C33FF4FF65}"/>
          </ac:spMkLst>
        </pc:spChg>
        <pc:spChg chg="mod">
          <ac:chgData name="상욱 이" userId="25c41c118c829273" providerId="LiveId" clId="{4DE66494-F793-40D4-A1DD-1173B77303F2}" dt="2025-03-30T09:53:31.205" v="3817" actId="2085"/>
          <ac:spMkLst>
            <pc:docMk/>
            <pc:sldMk cId="124138116" sldId="665"/>
            <ac:spMk id="12" creationId="{CB780764-A5F2-833A-4F3A-D78E35A4B017}"/>
          </ac:spMkLst>
        </pc:spChg>
        <pc:spChg chg="mod">
          <ac:chgData name="상욱 이" userId="25c41c118c829273" providerId="LiveId" clId="{4DE66494-F793-40D4-A1DD-1173B77303F2}" dt="2025-03-30T09:52:42.480" v="3776" actId="1076"/>
          <ac:spMkLst>
            <pc:docMk/>
            <pc:sldMk cId="124138116" sldId="665"/>
            <ac:spMk id="13" creationId="{CA4B5CA8-493E-2662-5396-C56052559399}"/>
          </ac:spMkLst>
        </pc:spChg>
        <pc:spChg chg="add">
          <ac:chgData name="상욱 이" userId="25c41c118c829273" providerId="LiveId" clId="{4DE66494-F793-40D4-A1DD-1173B77303F2}" dt="2025-03-30T09:55:06.702" v="4030" actId="11529"/>
          <ac:spMkLst>
            <pc:docMk/>
            <pc:sldMk cId="124138116" sldId="665"/>
            <ac:spMk id="14" creationId="{A1EB906D-2258-8C85-3CA8-562C24245205}"/>
          </ac:spMkLst>
        </pc:spChg>
        <pc:spChg chg="add mod">
          <ac:chgData name="상욱 이" userId="25c41c118c829273" providerId="LiveId" clId="{4DE66494-F793-40D4-A1DD-1173B77303F2}" dt="2025-03-30T09:55:27.639" v="4153"/>
          <ac:spMkLst>
            <pc:docMk/>
            <pc:sldMk cId="124138116" sldId="665"/>
            <ac:spMk id="15" creationId="{5D27D4EA-DE32-CA82-93A4-647EDD9AAA03}"/>
          </ac:spMkLst>
        </pc:spChg>
        <pc:spChg chg="mod">
          <ac:chgData name="상욱 이" userId="25c41c118c829273" providerId="LiveId" clId="{4DE66494-F793-40D4-A1DD-1173B77303F2}" dt="2025-03-30T09:53:24.853" v="3813" actId="2085"/>
          <ac:spMkLst>
            <pc:docMk/>
            <pc:sldMk cId="124138116" sldId="665"/>
            <ac:spMk id="23" creationId="{D1D5E998-70DE-1B50-A3ED-191912740AFE}"/>
          </ac:spMkLst>
        </pc:spChg>
        <pc:spChg chg="mod">
          <ac:chgData name="상욱 이" userId="25c41c118c829273" providerId="LiveId" clId="{4DE66494-F793-40D4-A1DD-1173B77303F2}" dt="2025-03-30T09:52:33.602" v="3761" actId="14100"/>
          <ac:spMkLst>
            <pc:docMk/>
            <pc:sldMk cId="124138116" sldId="665"/>
            <ac:spMk id="31" creationId="{1A742EB7-2705-5294-5175-34D795B1E950}"/>
          </ac:spMkLst>
        </pc:spChg>
        <pc:spChg chg="mod">
          <ac:chgData name="상욱 이" userId="25c41c118c829273" providerId="LiveId" clId="{4DE66494-F793-40D4-A1DD-1173B77303F2}" dt="2025-03-30T09:51:27.513" v="3724" actId="20577"/>
          <ac:spMkLst>
            <pc:docMk/>
            <pc:sldMk cId="124138116" sldId="665"/>
            <ac:spMk id="60" creationId="{F8EAC8B1-0602-A257-5F07-84355712735F}"/>
          </ac:spMkLst>
        </pc:spChg>
        <pc:graphicFrameChg chg="mod modGraphic">
          <ac:chgData name="상욱 이" userId="25c41c118c829273" providerId="LiveId" clId="{4DE66494-F793-40D4-A1DD-1173B77303F2}" dt="2025-03-30T09:54:57.512" v="4029" actId="20577"/>
          <ac:graphicFrameMkLst>
            <pc:docMk/>
            <pc:sldMk cId="124138116" sldId="665"/>
            <ac:graphicFrameMk id="21" creationId="{65D8FEF7-FA4D-FCE3-015B-55084218CF12}"/>
          </ac:graphicFrameMkLst>
        </pc:graphicFrameChg>
      </pc:sldChg>
    </pc:docChg>
  </pc:docChgLst>
  <pc:docChgLst>
    <pc:chgData name="상욱 이" userId="25c41c118c829273" providerId="LiveId" clId="{878F61D8-B335-4EB8-A471-C86BCC952250}"/>
    <pc:docChg chg="custSel modSld">
      <pc:chgData name="상욱 이" userId="25c41c118c829273" providerId="LiveId" clId="{878F61D8-B335-4EB8-A471-C86BCC952250}" dt="2024-11-14T20:29:46.270" v="3" actId="1076"/>
      <pc:docMkLst>
        <pc:docMk/>
      </pc:docMkLst>
      <pc:sldChg chg="addSp delSp modSp mod">
        <pc:chgData name="상욱 이" userId="25c41c118c829273" providerId="LiveId" clId="{878F61D8-B335-4EB8-A471-C86BCC952250}" dt="2024-11-14T20:29:46.270" v="3" actId="1076"/>
        <pc:sldMkLst>
          <pc:docMk/>
          <pc:sldMk cId="2913420112" sldId="6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FF32E-A26D-429E-B1A2-9D0633C064F1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3A4C6C-3E16-4492-B7B2-8D46C6F4A9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94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512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54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126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541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5560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30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75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8513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166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748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472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/>
              <a:t>2025-03-30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16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74288" y="1190306"/>
            <a:ext cx="5042513" cy="1178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400" i="1" dirty="0">
                <a:solidFill>
                  <a:schemeClr val="bg1"/>
                </a:solidFill>
              </a:rPr>
              <a:t>설계서</a:t>
            </a:r>
            <a:endParaRPr lang="en-US" altLang="ko-KR" sz="900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983393" y="4262411"/>
            <a:ext cx="902352" cy="370104"/>
          </a:xfrm>
          <a:prstGeom prst="rect">
            <a:avLst/>
          </a:prstGeom>
          <a:gradFill>
            <a:gsLst>
              <a:gs pos="100000">
                <a:srgbClr val="EA2A41"/>
              </a:gs>
              <a:gs pos="0">
                <a:srgbClr val="EE3B58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>
                <a:solidFill>
                  <a:prstClr val="white"/>
                </a:solidFill>
              </a:rPr>
              <a:t>Go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1" name="Group 28"/>
          <p:cNvGrpSpPr>
            <a:grpSpLocks noChangeAspect="1"/>
          </p:cNvGrpSpPr>
          <p:nvPr/>
        </p:nvGrpSpPr>
        <p:grpSpPr bwMode="auto">
          <a:xfrm>
            <a:off x="4163424" y="3777484"/>
            <a:ext cx="269751" cy="236085"/>
            <a:chOff x="496" y="4251"/>
            <a:chExt cx="641" cy="561"/>
          </a:xfrm>
          <a:solidFill>
            <a:schemeClr val="bg1"/>
          </a:solidFill>
        </p:grpSpPr>
        <p:sp>
          <p:nvSpPr>
            <p:cNvPr id="12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6" name="Freeform 11"/>
          <p:cNvSpPr>
            <a:spLocks noEditPoints="1"/>
          </p:cNvSpPr>
          <p:nvPr/>
        </p:nvSpPr>
        <p:spPr bwMode="auto">
          <a:xfrm>
            <a:off x="7603411" y="4314392"/>
            <a:ext cx="216777" cy="266141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888545" y="3643465"/>
            <a:ext cx="2997200" cy="370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이상욱</a:t>
            </a:r>
            <a:endParaRPr lang="ko-KR" altLang="en-US" sz="11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02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AF31EB-3536-F648-97E2-57F4C42F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2A4716-D033-8395-9ED0-1921AECD7B20}"/>
              </a:ext>
            </a:extLst>
          </p:cNvPr>
          <p:cNvSpPr/>
          <p:nvPr/>
        </p:nvSpPr>
        <p:spPr>
          <a:xfrm>
            <a:off x="926114" y="208999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66AC73-60F3-1AC9-E634-B0D7BB73A15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마이페이지</a:t>
            </a:r>
            <a:r>
              <a:rPr lang="en-US" altLang="ko-KR" dirty="0">
                <a:solidFill>
                  <a:schemeClr val="bg1"/>
                </a:solidFill>
              </a:rPr>
              <a:t>-</a:t>
            </a:r>
            <a:r>
              <a:rPr lang="ko-KR" altLang="en-US" dirty="0" err="1">
                <a:solidFill>
                  <a:schemeClr val="bg1"/>
                </a:solidFill>
              </a:rPr>
              <a:t>피드클릭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C546C7B-71E9-419E-4783-98ACF6925E2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05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2C905BC-7C80-2AFF-090B-90EB00EBB8E3}"/>
              </a:ext>
            </a:extLst>
          </p:cNvPr>
          <p:cNvSpPr/>
          <p:nvPr/>
        </p:nvSpPr>
        <p:spPr>
          <a:xfrm>
            <a:off x="1308899" y="222605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피드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B55B340-0BA1-A416-D025-EBCD206B0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04458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Description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좋아요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좋아요 횟수 증가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댓글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댓글 팝업 노출 후 댓글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뒤로가기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마이페이지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삭제 기능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본인만 가능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4B4431CD-9CEB-AE00-1008-BB080B4ECEA0}"/>
              </a:ext>
            </a:extLst>
          </p:cNvPr>
          <p:cNvSpPr/>
          <p:nvPr/>
        </p:nvSpPr>
        <p:spPr>
          <a:xfrm>
            <a:off x="3336758" y="5357691"/>
            <a:ext cx="74538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내용 </a:t>
            </a:r>
            <a:r>
              <a:rPr lang="en-US" altLang="ko-KR" dirty="0"/>
              <a:t>: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FB6275-F4EE-2CFB-E485-F985E139CE2C}"/>
              </a:ext>
            </a:extLst>
          </p:cNvPr>
          <p:cNvSpPr/>
          <p:nvPr/>
        </p:nvSpPr>
        <p:spPr>
          <a:xfrm>
            <a:off x="2614257" y="4744132"/>
            <a:ext cx="4581200" cy="4542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2025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월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일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984A7E-7EFD-52DE-CB59-5BF4B0E751C1}"/>
              </a:ext>
            </a:extLst>
          </p:cNvPr>
          <p:cNvSpPr/>
          <p:nvPr/>
        </p:nvSpPr>
        <p:spPr>
          <a:xfrm>
            <a:off x="1649186" y="2972523"/>
            <a:ext cx="5617028" cy="1612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48EC004-8797-E188-E91F-46DDF2E8316A}"/>
              </a:ext>
            </a:extLst>
          </p:cNvPr>
          <p:cNvSpPr/>
          <p:nvPr/>
        </p:nvSpPr>
        <p:spPr>
          <a:xfrm>
            <a:off x="1889413" y="4706952"/>
            <a:ext cx="886899" cy="571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좋아요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85ACA0E-3158-3BE0-95A0-6435AA3713D8}"/>
              </a:ext>
            </a:extLst>
          </p:cNvPr>
          <p:cNvSpPr/>
          <p:nvPr/>
        </p:nvSpPr>
        <p:spPr>
          <a:xfrm>
            <a:off x="2563585" y="5357691"/>
            <a:ext cx="4581200" cy="4542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2025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월 새해 기념 사진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8771C2E6-CD97-CA6F-A1F9-E06651806284}"/>
              </a:ext>
            </a:extLst>
          </p:cNvPr>
          <p:cNvSpPr/>
          <p:nvPr/>
        </p:nvSpPr>
        <p:spPr>
          <a:xfrm>
            <a:off x="3057706" y="4727209"/>
            <a:ext cx="886899" cy="57110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댓글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BCCF851-8C12-AC12-E0EA-8227F92B7E73}"/>
              </a:ext>
            </a:extLst>
          </p:cNvPr>
          <p:cNvSpPr/>
          <p:nvPr/>
        </p:nvSpPr>
        <p:spPr>
          <a:xfrm>
            <a:off x="1478450" y="540014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뒤로가기</a:t>
            </a:r>
            <a:endParaRPr lang="en-US" altLang="ko-KR" sz="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791058-98F7-7666-3023-7A6AC2463F2B}"/>
              </a:ext>
            </a:extLst>
          </p:cNvPr>
          <p:cNvSpPr/>
          <p:nvPr/>
        </p:nvSpPr>
        <p:spPr>
          <a:xfrm>
            <a:off x="6226628" y="2297223"/>
            <a:ext cx="1039585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/>
              <a:t>삭제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254583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20CD34-0D65-6910-7DC5-5BF6EA54E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C7E75762-9916-134F-AE61-DB56E9BCA145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E974970-256D-A265-D12B-AECCD4DA220E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solidFill>
                  <a:schemeClr val="bg1"/>
                </a:solidFill>
              </a:rPr>
              <a:t>홈화면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B82FFF3-B01E-2918-16A9-8D8563236E69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06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4494216-9C6F-6FF0-7DA3-B519FC5BB398}"/>
              </a:ext>
            </a:extLst>
          </p:cNvPr>
          <p:cNvSpPr/>
          <p:nvPr/>
        </p:nvSpPr>
        <p:spPr>
          <a:xfrm>
            <a:off x="1308899" y="222605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홈화면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8034CA4-B71A-9637-1515-B8AFC222060C}"/>
              </a:ext>
            </a:extLst>
          </p:cNvPr>
          <p:cNvSpPr/>
          <p:nvPr/>
        </p:nvSpPr>
        <p:spPr>
          <a:xfrm>
            <a:off x="5888013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마이페이지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3D233F3-BD94-AF4F-63BC-6332E4AE9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920532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Description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팔로잉</a:t>
                      </a:r>
                      <a:r>
                        <a:rPr lang="ko-KR" altLang="en-US" sz="1200" dirty="0"/>
                        <a:t> 계정 </a:t>
                      </a:r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확인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확대 및 댓글 확인가능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로그아웃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토큰 소멸 및 로그인 화면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계정 검색 후 계정 페이지로 이동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3BAAE28-F0C8-7D2B-3349-9D376587731A}"/>
              </a:ext>
            </a:extLst>
          </p:cNvPr>
          <p:cNvSpPr/>
          <p:nvPr/>
        </p:nvSpPr>
        <p:spPr>
          <a:xfrm>
            <a:off x="1616529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B06EF8-6EE2-C437-25D5-5EC87A459642}"/>
              </a:ext>
            </a:extLst>
          </p:cNvPr>
          <p:cNvSpPr/>
          <p:nvPr/>
        </p:nvSpPr>
        <p:spPr>
          <a:xfrm>
            <a:off x="3553345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B9D16B-6D7B-B09F-BF21-82503623771A}"/>
              </a:ext>
            </a:extLst>
          </p:cNvPr>
          <p:cNvSpPr/>
          <p:nvPr/>
        </p:nvSpPr>
        <p:spPr>
          <a:xfrm>
            <a:off x="5545692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2ED5D5C-A5C2-9E95-053F-6E36EC459E9C}"/>
              </a:ext>
            </a:extLst>
          </p:cNvPr>
          <p:cNvSpPr/>
          <p:nvPr/>
        </p:nvSpPr>
        <p:spPr>
          <a:xfrm>
            <a:off x="1600193" y="2732443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6376170-9A64-8AD2-EE9D-B0728A715966}"/>
              </a:ext>
            </a:extLst>
          </p:cNvPr>
          <p:cNvSpPr/>
          <p:nvPr/>
        </p:nvSpPr>
        <p:spPr>
          <a:xfrm>
            <a:off x="3553345" y="2725672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B15826D-C20C-3BF5-6F7F-864A3F51491A}"/>
              </a:ext>
            </a:extLst>
          </p:cNvPr>
          <p:cNvSpPr/>
          <p:nvPr/>
        </p:nvSpPr>
        <p:spPr>
          <a:xfrm>
            <a:off x="5545692" y="274727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361013-6D64-13A1-A4D5-55331DA8B6C8}"/>
              </a:ext>
            </a:extLst>
          </p:cNvPr>
          <p:cNvSpPr/>
          <p:nvPr/>
        </p:nvSpPr>
        <p:spPr>
          <a:xfrm>
            <a:off x="1302237" y="5440470"/>
            <a:ext cx="3655828" cy="488326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052" name="Picture 4" descr="돋보기 - 무료 개 아이콘">
            <a:extLst>
              <a:ext uri="{FF2B5EF4-FFF2-40B4-BE49-F238E27FC236}">
                <a16:creationId xmlns:a16="http://schemas.microsoft.com/office/drawing/2014/main" id="{EC46E4B6-2062-BB16-99A3-7DF47ACF8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162" y="5542438"/>
            <a:ext cx="284389" cy="284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383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8812DB-9475-2EE9-013C-BB141530F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D5E998-70DE-1B50-A3ED-191912740AFE}"/>
              </a:ext>
            </a:extLst>
          </p:cNvPr>
          <p:cNvSpPr/>
          <p:nvPr/>
        </p:nvSpPr>
        <p:spPr>
          <a:xfrm>
            <a:off x="965354" y="2117502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831B8C-091A-039D-F26F-2C43E1401E4E}"/>
              </a:ext>
            </a:extLst>
          </p:cNvPr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채팅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8EAC8B1-0602-A257-5F07-84355712735F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07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65D8FEF7-FA4D-FCE3-015B-55084218C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245102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채팅 내용 확인 및 전송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뒤로가기시</a:t>
                      </a:r>
                      <a:r>
                        <a:rPr lang="ko-KR" altLang="en-US" sz="1200" dirty="0"/>
                        <a:t> 계정 페이지로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742EB7-2705-5294-5175-34D795B1E950}"/>
              </a:ext>
            </a:extLst>
          </p:cNvPr>
          <p:cNvSpPr/>
          <p:nvPr/>
        </p:nvSpPr>
        <p:spPr>
          <a:xfrm>
            <a:off x="5999615" y="5083722"/>
            <a:ext cx="1168627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뒤로가기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C346704-04A4-011E-65B7-0C3009804AE4}"/>
              </a:ext>
            </a:extLst>
          </p:cNvPr>
          <p:cNvSpPr/>
          <p:nvPr/>
        </p:nvSpPr>
        <p:spPr>
          <a:xfrm>
            <a:off x="4321629" y="2730784"/>
            <a:ext cx="2378716" cy="4542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 err="1">
                <a:solidFill>
                  <a:schemeClr val="tx1"/>
                </a:solidFill>
              </a:rPr>
              <a:t>머해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780764-A5F2-833A-4F3A-D78E35A4B017}"/>
              </a:ext>
            </a:extLst>
          </p:cNvPr>
          <p:cNvSpPr/>
          <p:nvPr/>
        </p:nvSpPr>
        <p:spPr>
          <a:xfrm>
            <a:off x="1563064" y="3288488"/>
            <a:ext cx="3405352" cy="4542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공부하지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A4B5CA8-493E-2662-5396-C56052559399}"/>
              </a:ext>
            </a:extLst>
          </p:cNvPr>
          <p:cNvSpPr/>
          <p:nvPr/>
        </p:nvSpPr>
        <p:spPr>
          <a:xfrm>
            <a:off x="5063215" y="5083722"/>
            <a:ext cx="758830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전송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FCC192D-5609-D3A0-074F-3E2CA9899816}"/>
              </a:ext>
            </a:extLst>
          </p:cNvPr>
          <p:cNvSpPr/>
          <p:nvPr/>
        </p:nvSpPr>
        <p:spPr>
          <a:xfrm>
            <a:off x="4392385" y="3832499"/>
            <a:ext cx="2313023" cy="4542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뭔 공부해</a:t>
            </a:r>
            <a:r>
              <a:rPr lang="en-US" altLang="ko-KR" dirty="0">
                <a:solidFill>
                  <a:schemeClr val="tx1"/>
                </a:solidFill>
              </a:rPr>
              <a:t>?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67F0BB-7199-81CF-DD94-ADEACBBE17A5}"/>
              </a:ext>
            </a:extLst>
          </p:cNvPr>
          <p:cNvSpPr/>
          <p:nvPr/>
        </p:nvSpPr>
        <p:spPr>
          <a:xfrm>
            <a:off x="1593394" y="4390203"/>
            <a:ext cx="3778706" cy="4542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nestJS</a:t>
            </a:r>
            <a:r>
              <a:rPr lang="en-US" altLang="ko-KR" dirty="0">
                <a:solidFill>
                  <a:schemeClr val="tx1"/>
                </a:solidFill>
              </a:rPr>
              <a:t>, MongoDB</a:t>
            </a:r>
            <a:r>
              <a:rPr lang="ko-KR" altLang="en-US" dirty="0">
                <a:solidFill>
                  <a:schemeClr val="tx1"/>
                </a:solidFill>
              </a:rPr>
              <a:t>로 프로젝트해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298519B-4D29-BE0F-093D-F2B2CAA7F96C}"/>
              </a:ext>
            </a:extLst>
          </p:cNvPr>
          <p:cNvSpPr/>
          <p:nvPr/>
        </p:nvSpPr>
        <p:spPr>
          <a:xfrm>
            <a:off x="1779809" y="5087468"/>
            <a:ext cx="3105836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재밌겠다</a:t>
            </a:r>
            <a:r>
              <a:rPr lang="en-US" altLang="ko-KR" dirty="0">
                <a:solidFill>
                  <a:schemeClr val="tx1"/>
                </a:solidFill>
              </a:rPr>
              <a:t>!!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F4543A-854A-23CD-F1E0-B7CE5A3B945C}"/>
              </a:ext>
            </a:extLst>
          </p:cNvPr>
          <p:cNvSpPr/>
          <p:nvPr/>
        </p:nvSpPr>
        <p:spPr>
          <a:xfrm>
            <a:off x="1442357" y="2340429"/>
            <a:ext cx="6052457" cy="343444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1EB906D-2258-8C85-3CA8-562C24245205}"/>
              </a:ext>
            </a:extLst>
          </p:cNvPr>
          <p:cNvSpPr/>
          <p:nvPr/>
        </p:nvSpPr>
        <p:spPr>
          <a:xfrm>
            <a:off x="1779809" y="2509157"/>
            <a:ext cx="745677" cy="6759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27D4EA-DE32-CA82-93A4-647EDD9AAA03}"/>
              </a:ext>
            </a:extLst>
          </p:cNvPr>
          <p:cNvSpPr/>
          <p:nvPr/>
        </p:nvSpPr>
        <p:spPr>
          <a:xfrm>
            <a:off x="1006909" y="2627367"/>
            <a:ext cx="2378716" cy="454292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이상욱</a:t>
            </a:r>
          </a:p>
        </p:txBody>
      </p:sp>
    </p:spTree>
    <p:extLst>
      <p:ext uri="{BB962C8B-B14F-4D97-AF65-F5344CB8AC3E}">
        <p14:creationId xmlns:p14="http://schemas.microsoft.com/office/powerpoint/2010/main" val="12413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타원 91"/>
          <p:cNvSpPr/>
          <p:nvPr/>
        </p:nvSpPr>
        <p:spPr>
          <a:xfrm>
            <a:off x="953949" y="1866003"/>
            <a:ext cx="720000" cy="72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/>
          <p:cNvSpPr/>
          <p:nvPr/>
        </p:nvSpPr>
        <p:spPr>
          <a:xfrm>
            <a:off x="953949" y="3285035"/>
            <a:ext cx="720000" cy="72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타원 93"/>
          <p:cNvSpPr/>
          <p:nvPr/>
        </p:nvSpPr>
        <p:spPr>
          <a:xfrm>
            <a:off x="933638" y="4704067"/>
            <a:ext cx="720000" cy="720000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8" name="Group 14"/>
          <p:cNvGrpSpPr>
            <a:grpSpLocks noChangeAspect="1"/>
          </p:cNvGrpSpPr>
          <p:nvPr/>
        </p:nvGrpSpPr>
        <p:grpSpPr bwMode="auto">
          <a:xfrm flipH="1">
            <a:off x="1121058" y="3483311"/>
            <a:ext cx="381316" cy="323448"/>
            <a:chOff x="3653" y="3943"/>
            <a:chExt cx="626" cy="531"/>
          </a:xfrm>
          <a:solidFill>
            <a:schemeClr val="tx2">
              <a:lumMod val="75000"/>
            </a:schemeClr>
          </a:solidFill>
        </p:grpSpPr>
        <p:sp>
          <p:nvSpPr>
            <p:cNvPr id="99" name="Freeform 16"/>
            <p:cNvSpPr>
              <a:spLocks noEditPoints="1"/>
            </p:cNvSpPr>
            <p:nvPr/>
          </p:nvSpPr>
          <p:spPr bwMode="auto">
            <a:xfrm>
              <a:off x="3653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0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101" name="그룹 100"/>
          <p:cNvGrpSpPr/>
          <p:nvPr/>
        </p:nvGrpSpPr>
        <p:grpSpPr>
          <a:xfrm flipH="1">
            <a:off x="1157282" y="4884698"/>
            <a:ext cx="294720" cy="32666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102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3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4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5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106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107" name="Freeform 11"/>
          <p:cNvSpPr>
            <a:spLocks noEditPoints="1"/>
          </p:cNvSpPr>
          <p:nvPr/>
        </p:nvSpPr>
        <p:spPr bwMode="auto">
          <a:xfrm flipH="1">
            <a:off x="1149412" y="2041348"/>
            <a:ext cx="288452" cy="354138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37B401D-5EBD-ED93-6CD2-914334CD4FC5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prstClr val="white"/>
                </a:solidFill>
              </a:rPr>
              <a:t>사용 기술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1048" name="Picture 24" descr="Git 및 GitHub">
            <a:extLst>
              <a:ext uri="{FF2B5EF4-FFF2-40B4-BE49-F238E27FC236}">
                <a16:creationId xmlns:a16="http://schemas.microsoft.com/office/drawing/2014/main" id="{AB3A3F30-15AD-8853-CBAC-DE96BD5BB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48" t="17437" r="9519" b="22960"/>
          <a:stretch/>
        </p:blipFill>
        <p:spPr bwMode="auto">
          <a:xfrm>
            <a:off x="7245352" y="1123343"/>
            <a:ext cx="3309015" cy="137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S] TypeScript란?">
            <a:extLst>
              <a:ext uri="{FF2B5EF4-FFF2-40B4-BE49-F238E27FC236}">
                <a16:creationId xmlns:a16="http://schemas.microsoft.com/office/drawing/2014/main" id="{ED86E673-45C7-AE02-D3B1-4B4CF3840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429" y="967699"/>
            <a:ext cx="3453848" cy="1944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따라하면서 배우는 NestJS">
            <a:extLst>
              <a:ext uri="{FF2B5EF4-FFF2-40B4-BE49-F238E27FC236}">
                <a16:creationId xmlns:a16="http://schemas.microsoft.com/office/drawing/2014/main" id="{AB82FE8E-E5A0-0B3A-08A8-18820441A2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13" r="29547"/>
          <a:stretch/>
        </p:blipFill>
        <p:spPr bwMode="auto">
          <a:xfrm>
            <a:off x="2675281" y="3537621"/>
            <a:ext cx="2006049" cy="275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ngoDB - 나무위키">
            <a:extLst>
              <a:ext uri="{FF2B5EF4-FFF2-40B4-BE49-F238E27FC236}">
                <a16:creationId xmlns:a16="http://schemas.microsoft.com/office/drawing/2014/main" id="{4A10FE78-2B11-CD99-3DE7-FF56A2FBB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08" y="3286512"/>
            <a:ext cx="4257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WT(Json Web Token) 알아가기">
            <a:extLst>
              <a:ext uri="{FF2B5EF4-FFF2-40B4-BE49-F238E27FC236}">
                <a16:creationId xmlns:a16="http://schemas.microsoft.com/office/drawing/2014/main" id="{6D7E1233-C24C-49B7-A305-3B98A4C8B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878" y="4770038"/>
            <a:ext cx="3799031" cy="1771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784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476D-C32A-1096-4FEE-B997B8AF1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0C286B-74D1-FFDA-D5B0-F1930383DBC3}"/>
              </a:ext>
            </a:extLst>
          </p:cNvPr>
          <p:cNvSpPr/>
          <p:nvPr/>
        </p:nvSpPr>
        <p:spPr>
          <a:xfrm>
            <a:off x="1003852" y="1763916"/>
            <a:ext cx="10270505" cy="5017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SchemaLess</a:t>
            </a:r>
            <a:r>
              <a:rPr lang="ko-KR" altLang="en-US" dirty="0">
                <a:solidFill>
                  <a:schemeClr val="tx1"/>
                </a:solidFill>
              </a:rPr>
              <a:t> 특성으로 </a:t>
            </a:r>
            <a:r>
              <a:rPr lang="en-US" altLang="ko-KR" dirty="0">
                <a:solidFill>
                  <a:schemeClr val="tx1"/>
                </a:solidFill>
              </a:rPr>
              <a:t>ERD</a:t>
            </a:r>
            <a:r>
              <a:rPr lang="ko-KR" altLang="en-US" dirty="0">
                <a:solidFill>
                  <a:schemeClr val="tx1"/>
                </a:solidFill>
              </a:rPr>
              <a:t>를 제외한 </a:t>
            </a:r>
            <a:r>
              <a:rPr lang="en-US" altLang="ko-KR" dirty="0">
                <a:solidFill>
                  <a:schemeClr val="tx1"/>
                </a:solidFill>
              </a:rPr>
              <a:t>DB</a:t>
            </a:r>
            <a:r>
              <a:rPr lang="ko-KR" altLang="en-US" dirty="0">
                <a:solidFill>
                  <a:schemeClr val="tx1"/>
                </a:solidFill>
              </a:rPr>
              <a:t>설계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CCC2B03-2567-2C37-399C-38018E74FE61}"/>
              </a:ext>
            </a:extLst>
          </p:cNvPr>
          <p:cNvSpPr/>
          <p:nvPr/>
        </p:nvSpPr>
        <p:spPr>
          <a:xfrm>
            <a:off x="420148" y="233299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prstClr val="white"/>
                </a:solidFill>
              </a:rPr>
              <a:t>ERD</a:t>
            </a:r>
            <a:r>
              <a:rPr lang="ko-KR" altLang="en-US">
                <a:solidFill>
                  <a:prstClr val="white"/>
                </a:solidFill>
              </a:rPr>
              <a:t>구조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pic>
        <p:nvPicPr>
          <p:cNvPr id="4" name="Picture 6" descr="MongoDB - 나무위키">
            <a:extLst>
              <a:ext uri="{FF2B5EF4-FFF2-40B4-BE49-F238E27FC236}">
                <a16:creationId xmlns:a16="http://schemas.microsoft.com/office/drawing/2014/main" id="{40B22945-BD06-1741-B10E-D406EB91BF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722" y="460445"/>
            <a:ext cx="425767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5DF9C9C-FD45-FBDA-CBB3-DFC3C4B9D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3679980"/>
              </p:ext>
            </p:extLst>
          </p:nvPr>
        </p:nvGraphicFramePr>
        <p:xfrm>
          <a:off x="1117601" y="2517321"/>
          <a:ext cx="9951279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7093">
                  <a:extLst>
                    <a:ext uri="{9D8B030D-6E8A-4147-A177-3AD203B41FA5}">
                      <a16:colId xmlns:a16="http://schemas.microsoft.com/office/drawing/2014/main" val="308060047"/>
                    </a:ext>
                  </a:extLst>
                </a:gridCol>
                <a:gridCol w="3099168">
                  <a:extLst>
                    <a:ext uri="{9D8B030D-6E8A-4147-A177-3AD203B41FA5}">
                      <a16:colId xmlns:a16="http://schemas.microsoft.com/office/drawing/2014/main" val="2222587457"/>
                    </a:ext>
                  </a:extLst>
                </a:gridCol>
                <a:gridCol w="3535018">
                  <a:extLst>
                    <a:ext uri="{9D8B030D-6E8A-4147-A177-3AD203B41FA5}">
                      <a16:colId xmlns:a16="http://schemas.microsoft.com/office/drawing/2014/main" val="2470267079"/>
                    </a:ext>
                  </a:extLst>
                </a:gridCol>
              </a:tblGrid>
              <a:tr h="35889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사용자 </a:t>
                      </a:r>
                      <a:r>
                        <a:rPr lang="en-US" altLang="ko-KR" sz="1600" dirty="0"/>
                        <a:t>User 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"_id":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"username": "</a:t>
                      </a:r>
                      <a:r>
                        <a:rPr lang="ko-KR" altLang="en-US" sz="1600" dirty="0"/>
                        <a:t>사용자이름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"email": "</a:t>
                      </a:r>
                      <a:r>
                        <a:rPr lang="ko-KR" altLang="en-US" sz="1600" dirty="0" err="1"/>
                        <a:t>이메일주소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"password": "</a:t>
                      </a:r>
                      <a:r>
                        <a:rPr lang="ko-KR" altLang="en-US" sz="1600" dirty="0"/>
                        <a:t>비밀번호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"profile": {</a:t>
                      </a:r>
                    </a:p>
                    <a:p>
                      <a:pPr latinLnBrk="1"/>
                      <a:r>
                        <a:rPr lang="en-US" altLang="ko-KR" sz="1600" dirty="0"/>
                        <a:t>  "name": "</a:t>
                      </a:r>
                      <a:r>
                        <a:rPr lang="ko-KR" altLang="en-US" sz="1600" dirty="0"/>
                        <a:t>이름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  "bio": "</a:t>
                      </a:r>
                      <a:r>
                        <a:rPr lang="ko-KR" altLang="en-US" sz="1600" dirty="0"/>
                        <a:t>자기소개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  "</a:t>
                      </a:r>
                      <a:r>
                        <a:rPr lang="en-US" altLang="ko-KR" sz="1600" dirty="0" err="1"/>
                        <a:t>profile_picture</a:t>
                      </a:r>
                      <a:r>
                        <a:rPr lang="en-US" altLang="ko-KR" sz="1600" dirty="0"/>
                        <a:t>": "</a:t>
                      </a:r>
                      <a:r>
                        <a:rPr lang="ko-KR" altLang="en-US" sz="1600" dirty="0"/>
                        <a:t>사진</a:t>
                      </a:r>
                      <a:r>
                        <a:rPr lang="en-US" altLang="ko-KR" sz="1600" dirty="0"/>
                        <a:t>URL"</a:t>
                      </a:r>
                    </a:p>
                    <a:p>
                      <a:pPr latinLnBrk="1"/>
                      <a:r>
                        <a:rPr lang="en-US" altLang="ko-KR" sz="1600" dirty="0"/>
                        <a:t>},</a:t>
                      </a:r>
                    </a:p>
                    <a:p>
                      <a:pPr latinLnBrk="1"/>
                      <a:r>
                        <a:rPr lang="en-US" altLang="ko-KR" sz="1600" dirty="0"/>
                        <a:t>"followers": [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], </a:t>
                      </a:r>
                      <a:endParaRPr lang="ko-KR" altLang="en-US" sz="1600" dirty="0"/>
                    </a:p>
                    <a:p>
                      <a:pPr latinLnBrk="1"/>
                      <a:r>
                        <a:rPr lang="en-US" altLang="ko-KR" sz="1600" dirty="0"/>
                        <a:t>"following": [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]</a:t>
                      </a:r>
                      <a:endParaRPr lang="ko-KR" altLang="en-US" sz="1600" dirty="0"/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게시물 </a:t>
                      </a:r>
                      <a:r>
                        <a:rPr lang="en-US" altLang="ko-KR" sz="1600" dirty="0"/>
                        <a:t>Posts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"_id":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"</a:t>
                      </a:r>
                      <a:r>
                        <a:rPr lang="en-US" altLang="ko-KR" sz="1600" dirty="0" err="1"/>
                        <a:t>author_id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"content": "</a:t>
                      </a:r>
                      <a:r>
                        <a:rPr lang="ko-KR" altLang="en-US" sz="1600" dirty="0"/>
                        <a:t>게시물 내용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"</a:t>
                      </a:r>
                      <a:r>
                        <a:rPr lang="en-US" altLang="ko-KR" sz="1600" dirty="0" err="1"/>
                        <a:t>image_url</a:t>
                      </a:r>
                      <a:r>
                        <a:rPr lang="en-US" altLang="ko-KR" sz="1600" dirty="0"/>
                        <a:t>": "</a:t>
                      </a:r>
                      <a:r>
                        <a:rPr lang="ko-KR" altLang="en-US" sz="1600" dirty="0"/>
                        <a:t>이미지</a:t>
                      </a:r>
                      <a:r>
                        <a:rPr lang="en-US" altLang="ko-KR" sz="1600" dirty="0"/>
                        <a:t>URL",</a:t>
                      </a:r>
                    </a:p>
                    <a:p>
                      <a:pPr latinLnBrk="1"/>
                      <a:r>
                        <a:rPr lang="en-US" altLang="ko-KR" sz="1600" dirty="0"/>
                        <a:t>“</a:t>
                      </a:r>
                      <a:r>
                        <a:rPr lang="en-US" altLang="ko-KR" sz="1600" dirty="0" err="1"/>
                        <a:t>created_at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ISODate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"likes": [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],</a:t>
                      </a:r>
                    </a:p>
                    <a:p>
                      <a:pPr latinLnBrk="1"/>
                      <a:r>
                        <a:rPr lang="en-US" altLang="ko-KR" sz="1600" dirty="0"/>
                        <a:t>"comments": [</a:t>
                      </a:r>
                    </a:p>
                    <a:p>
                      <a:pPr latinLnBrk="1"/>
                      <a:r>
                        <a:rPr lang="en-US" altLang="ko-KR" sz="1600" dirty="0"/>
                        <a:t>  {</a:t>
                      </a:r>
                    </a:p>
                    <a:p>
                      <a:pPr latinLnBrk="1"/>
                      <a:r>
                        <a:rPr lang="en-US" altLang="ko-KR" sz="1600" dirty="0"/>
                        <a:t>    "</a:t>
                      </a:r>
                      <a:r>
                        <a:rPr lang="en-US" altLang="ko-KR" sz="1600" dirty="0" err="1"/>
                        <a:t>commenter_id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"comment": "</a:t>
                      </a:r>
                      <a:r>
                        <a:rPr lang="ko-KR" altLang="en-US" sz="1600" dirty="0"/>
                        <a:t>댓글 내용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    "</a:t>
                      </a:r>
                      <a:r>
                        <a:rPr lang="en-US" altLang="ko-KR" sz="1600" dirty="0" err="1"/>
                        <a:t>commented_at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ISODate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 }</a:t>
                      </a:r>
                    </a:p>
                    <a:p>
                      <a:pPr latinLnBrk="1"/>
                      <a:r>
                        <a:rPr lang="en-US" altLang="ko-KR" sz="1600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채팅 </a:t>
                      </a:r>
                      <a:r>
                        <a:rPr lang="en-US" altLang="ko-KR" sz="1600" dirty="0"/>
                        <a:t>Chats</a:t>
                      </a:r>
                    </a:p>
                    <a:p>
                      <a:pPr latinLnBrk="1"/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"_id":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"participants" [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],</a:t>
                      </a:r>
                    </a:p>
                    <a:p>
                      <a:pPr latinLnBrk="1"/>
                      <a:r>
                        <a:rPr lang="en-US" altLang="ko-KR" sz="1600" dirty="0"/>
                        <a:t>"messages": [</a:t>
                      </a:r>
                    </a:p>
                    <a:p>
                      <a:pPr latinLnBrk="1"/>
                      <a:r>
                        <a:rPr lang="en-US" altLang="ko-KR" sz="1600" dirty="0"/>
                        <a:t>  {</a:t>
                      </a:r>
                    </a:p>
                    <a:p>
                      <a:pPr latinLnBrk="1"/>
                      <a:r>
                        <a:rPr lang="en-US" altLang="ko-KR" sz="1600" dirty="0"/>
                        <a:t>    "</a:t>
                      </a:r>
                      <a:r>
                        <a:rPr lang="en-US" altLang="ko-KR" sz="1600" dirty="0" err="1"/>
                        <a:t>sender_id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ObjectId</a:t>
                      </a:r>
                      <a:r>
                        <a:rPr lang="en-US" altLang="ko-KR" sz="1600" dirty="0"/>
                        <a:t>,</a:t>
                      </a:r>
                    </a:p>
                    <a:p>
                      <a:pPr latinLnBrk="1"/>
                      <a:r>
                        <a:rPr lang="en-US" altLang="ko-KR" sz="1600" dirty="0"/>
                        <a:t>    "message": "</a:t>
                      </a:r>
                      <a:r>
                        <a:rPr lang="ko-KR" altLang="en-US" sz="1600" dirty="0"/>
                        <a:t>메시지 내용</a:t>
                      </a:r>
                      <a:r>
                        <a:rPr lang="en-US" altLang="ko-KR" sz="1600" dirty="0"/>
                        <a:t>",</a:t>
                      </a:r>
                    </a:p>
                    <a:p>
                      <a:pPr latinLnBrk="1"/>
                      <a:r>
                        <a:rPr lang="en-US" altLang="ko-KR" sz="1600" dirty="0"/>
                        <a:t>    "</a:t>
                      </a:r>
                      <a:r>
                        <a:rPr lang="en-US" altLang="ko-KR" sz="1600" dirty="0" err="1"/>
                        <a:t>sent_at</a:t>
                      </a:r>
                      <a:r>
                        <a:rPr lang="en-US" altLang="ko-KR" sz="1600" dirty="0"/>
                        <a:t>": </a:t>
                      </a:r>
                      <a:r>
                        <a:rPr lang="en-US" altLang="ko-KR" sz="1600" dirty="0" err="1"/>
                        <a:t>ISODate</a:t>
                      </a:r>
                      <a:endParaRPr lang="en-US" altLang="ko-KR" sz="1600" dirty="0"/>
                    </a:p>
                    <a:p>
                      <a:pPr latinLnBrk="1"/>
                      <a:r>
                        <a:rPr lang="en-US" altLang="ko-KR" sz="1600" dirty="0"/>
                        <a:t>  }</a:t>
                      </a:r>
                    </a:p>
                    <a:p>
                      <a:pPr latinLnBrk="1"/>
                      <a:r>
                        <a:rPr lang="en-US" altLang="ko-KR" sz="1600" dirty="0"/>
                        <a:t>]</a:t>
                      </a:r>
                    </a:p>
                    <a:p>
                      <a:pPr latinLnBrk="1"/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53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420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85C50E-C871-85F1-7427-BF801CB6B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C0E3A6-03E3-083A-6247-4DE38DEC1841}"/>
              </a:ext>
            </a:extLst>
          </p:cNvPr>
          <p:cNvSpPr/>
          <p:nvPr/>
        </p:nvSpPr>
        <p:spPr>
          <a:xfrm>
            <a:off x="353786" y="832758"/>
            <a:ext cx="10920571" cy="54221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1. JWT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권한 관련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- SNS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의 관리자 기능은 </a:t>
            </a:r>
            <a:r>
              <a:rPr lang="ko-KR" alt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필요없으므로</a:t>
            </a:r>
            <a:r>
              <a:rPr lang="ko-KR" alt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인가의 권한 기능은 생략</a:t>
            </a:r>
            <a:endParaRPr lang="en-US" altLang="ko-KR" sz="14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2. 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피드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기능만 활성화</a:t>
            </a:r>
          </a:p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인스타 기준으로 다른 기능은 생략</a:t>
            </a:r>
            <a:r>
              <a:rPr lang="en-US" altLang="ko-KR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…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게시판과 같이 </a:t>
            </a:r>
            <a:r>
              <a:rPr lang="ko-KR" altLang="en-US" sz="140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피드기능만</a:t>
            </a:r>
            <a:r>
              <a:rPr lang="ko-KR" altLang="en-US" sz="14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활성화</a:t>
            </a:r>
          </a:p>
          <a:p>
            <a:pPr>
              <a:lnSpc>
                <a:spcPts val="1425"/>
              </a:lnSpc>
            </a:pPr>
            <a:br>
              <a:rPr lang="ko-KR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ko-KR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1C9D2BA-7867-3367-D683-1475664F2E76}"/>
              </a:ext>
            </a:extLst>
          </p:cNvPr>
          <p:cNvSpPr/>
          <p:nvPr/>
        </p:nvSpPr>
        <p:spPr>
          <a:xfrm>
            <a:off x="420148" y="233299"/>
            <a:ext cx="80509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주요 고려사항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88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3D8C0-966C-9696-3381-26BC3B57E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5667769-864F-7044-EFF1-D96F4FD40E2A}"/>
              </a:ext>
            </a:extLst>
          </p:cNvPr>
          <p:cNvSpPr/>
          <p:nvPr/>
        </p:nvSpPr>
        <p:spPr>
          <a:xfrm>
            <a:off x="375557" y="705900"/>
            <a:ext cx="11576957" cy="59188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0876EA2-78F9-A1F2-D619-065F9A892BCC}"/>
              </a:ext>
            </a:extLst>
          </p:cNvPr>
          <p:cNvSpPr/>
          <p:nvPr/>
        </p:nvSpPr>
        <p:spPr>
          <a:xfrm>
            <a:off x="420148" y="233299"/>
            <a:ext cx="8050934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/>
                </a:solidFill>
              </a:rPr>
              <a:t>주요 </a:t>
            </a:r>
            <a:r>
              <a:rPr lang="en-US" altLang="ko-KR" sz="1400" dirty="0">
                <a:solidFill>
                  <a:prstClr val="white"/>
                </a:solidFill>
              </a:rPr>
              <a:t>API </a:t>
            </a:r>
            <a:r>
              <a:rPr lang="ko-KR" altLang="en-US" sz="1400" dirty="0">
                <a:solidFill>
                  <a:prstClr val="white"/>
                </a:solidFill>
              </a:rPr>
              <a:t>설명</a:t>
            </a:r>
            <a:endParaRPr lang="en-US" altLang="ko-KR" sz="14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288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>
                <a:solidFill>
                  <a:schemeClr val="bg1"/>
                </a:solidFill>
              </a:rPr>
              <a:t>로그인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01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068C574-F551-101A-5577-1C70AD40A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371623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로그인시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JWT</a:t>
                      </a:r>
                      <a:r>
                        <a:rPr lang="ko-KR" altLang="en-US" sz="1200" dirty="0"/>
                        <a:t>토근 발급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ID</a:t>
                      </a:r>
                      <a:r>
                        <a:rPr lang="ko-KR" altLang="en-US" sz="1400" dirty="0"/>
                        <a:t>는 </a:t>
                      </a:r>
                      <a:r>
                        <a:rPr lang="en-US" altLang="ko-KR" sz="1400" dirty="0"/>
                        <a:t>Email</a:t>
                      </a:r>
                      <a:r>
                        <a:rPr lang="ko-KR" altLang="en-US" sz="1400" dirty="0"/>
                        <a:t>로 통일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회원가입 </a:t>
                      </a:r>
                      <a:r>
                        <a:rPr lang="ko-KR" altLang="en-US" sz="1400" dirty="0" err="1"/>
                        <a:t>클릭시</a:t>
                      </a:r>
                      <a:r>
                        <a:rPr lang="ko-KR" altLang="en-US" sz="1400" dirty="0"/>
                        <a:t> 회원가입화면 이동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078F94-C6E9-F28B-CB07-4BF80019C87C}"/>
              </a:ext>
            </a:extLst>
          </p:cNvPr>
          <p:cNvSpPr/>
          <p:nvPr/>
        </p:nvSpPr>
        <p:spPr>
          <a:xfrm>
            <a:off x="965354" y="2117502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91356D-2FAD-4A61-D165-819F15565DD3}"/>
              </a:ext>
            </a:extLst>
          </p:cNvPr>
          <p:cNvSpPr/>
          <p:nvPr/>
        </p:nvSpPr>
        <p:spPr>
          <a:xfrm>
            <a:off x="6059488" y="4817023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1E96D0-2C78-577A-5D15-3843327A2D74}"/>
              </a:ext>
            </a:extLst>
          </p:cNvPr>
          <p:cNvSpPr/>
          <p:nvPr/>
        </p:nvSpPr>
        <p:spPr>
          <a:xfrm>
            <a:off x="1725060" y="2749483"/>
            <a:ext cx="4334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      이메일   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C571721-8DFB-E81E-A863-8CE19949640B}"/>
              </a:ext>
            </a:extLst>
          </p:cNvPr>
          <p:cNvSpPr/>
          <p:nvPr/>
        </p:nvSpPr>
        <p:spPr>
          <a:xfrm>
            <a:off x="3294993" y="273078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wake45@naver.com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32CC7E-6D18-3EE1-69FC-9F0F145DD48C}"/>
              </a:ext>
            </a:extLst>
          </p:cNvPr>
          <p:cNvSpPr/>
          <p:nvPr/>
        </p:nvSpPr>
        <p:spPr>
          <a:xfrm>
            <a:off x="2035629" y="3282953"/>
            <a:ext cx="481115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/>
              <a:t>비밀번호  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A90E0F-30A8-99B8-16E2-09A2DC500528}"/>
              </a:ext>
            </a:extLst>
          </p:cNvPr>
          <p:cNvSpPr/>
          <p:nvPr/>
        </p:nvSpPr>
        <p:spPr>
          <a:xfrm>
            <a:off x="3300060" y="328276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*******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1D6F8B-33F3-C15F-A5B8-8A7C51005952}"/>
              </a:ext>
            </a:extLst>
          </p:cNvPr>
          <p:cNvSpPr/>
          <p:nvPr/>
        </p:nvSpPr>
        <p:spPr>
          <a:xfrm>
            <a:off x="4691743" y="4817023"/>
            <a:ext cx="113030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/>
              <a:t>회원가입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64668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216344-7801-56D4-238F-D709E32CC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F456E0-D3E6-9578-F651-31A9BA6F19C4}"/>
              </a:ext>
            </a:extLst>
          </p:cNvPr>
          <p:cNvSpPr/>
          <p:nvPr/>
        </p:nvSpPr>
        <p:spPr>
          <a:xfrm>
            <a:off x="965354" y="2117502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EC7D68-0AB3-1A65-BF6F-E053BF323A87}"/>
              </a:ext>
            </a:extLst>
          </p:cNvPr>
          <p:cNvSpPr/>
          <p:nvPr/>
        </p:nvSpPr>
        <p:spPr>
          <a:xfrm>
            <a:off x="310192" y="17958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회원가입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627A2FE-AA6E-456E-C760-82BF1494AC9A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02</a:t>
            </a: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5341C9D3-A361-2897-6C11-28E7F5EBF2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67331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Description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회원가입시 계정 존재 여부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회원가입시 비밀번호 암호화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로그인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로그인화면</a:t>
                      </a:r>
                      <a:r>
                        <a:rPr lang="ko-KR" altLang="en-US" sz="1200" dirty="0"/>
                        <a:t>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en-US" altLang="ko-KR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E4736B-DABD-7E9D-E3C2-3F2C725E26DF}"/>
              </a:ext>
            </a:extLst>
          </p:cNvPr>
          <p:cNvSpPr/>
          <p:nvPr/>
        </p:nvSpPr>
        <p:spPr>
          <a:xfrm>
            <a:off x="5999616" y="5083722"/>
            <a:ext cx="87418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로그인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8F2629-8B9A-C003-D013-7DAB93CD1B60}"/>
              </a:ext>
            </a:extLst>
          </p:cNvPr>
          <p:cNvSpPr/>
          <p:nvPr/>
        </p:nvSpPr>
        <p:spPr>
          <a:xfrm>
            <a:off x="1725060" y="2749483"/>
            <a:ext cx="4334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      이메일   </a:t>
            </a:r>
            <a:endParaRPr lang="en-US" altLang="ko-KR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595D3E-8D5C-F46B-C258-464C93AC452B}"/>
              </a:ext>
            </a:extLst>
          </p:cNvPr>
          <p:cNvSpPr/>
          <p:nvPr/>
        </p:nvSpPr>
        <p:spPr>
          <a:xfrm>
            <a:off x="3294993" y="2730784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wake45@naver.com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14D3B6-7A1F-261D-471C-C53FD2500560}"/>
              </a:ext>
            </a:extLst>
          </p:cNvPr>
          <p:cNvSpPr/>
          <p:nvPr/>
        </p:nvSpPr>
        <p:spPr>
          <a:xfrm>
            <a:off x="2035629" y="3282953"/>
            <a:ext cx="4811155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비밀번호  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7CFD57-E025-E9CC-6AAC-71825FBA6C2F}"/>
              </a:ext>
            </a:extLst>
          </p:cNvPr>
          <p:cNvSpPr/>
          <p:nvPr/>
        </p:nvSpPr>
        <p:spPr>
          <a:xfrm>
            <a:off x="3300060" y="328276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*******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0562E65-C725-0239-F69D-4735419512A3}"/>
              </a:ext>
            </a:extLst>
          </p:cNvPr>
          <p:cNvSpPr/>
          <p:nvPr/>
        </p:nvSpPr>
        <p:spPr>
          <a:xfrm>
            <a:off x="4691743" y="5067395"/>
            <a:ext cx="1130302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>
                <a:lumMod val="65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회원가입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57ECA92-8572-ADC6-1B28-8F6985311A7F}"/>
              </a:ext>
            </a:extLst>
          </p:cNvPr>
          <p:cNvSpPr/>
          <p:nvPr/>
        </p:nvSpPr>
        <p:spPr>
          <a:xfrm>
            <a:off x="1632858" y="3761925"/>
            <a:ext cx="520303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비밀번호 확인 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454C1D-5E54-9096-39CB-B8BEB6F1A19D}"/>
              </a:ext>
            </a:extLst>
          </p:cNvPr>
          <p:cNvSpPr/>
          <p:nvPr/>
        </p:nvSpPr>
        <p:spPr>
          <a:xfrm>
            <a:off x="3300057" y="3832499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*******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6B24391-9E0E-CCAC-7D92-57F3C7FE9A45}"/>
              </a:ext>
            </a:extLst>
          </p:cNvPr>
          <p:cNvSpPr/>
          <p:nvPr/>
        </p:nvSpPr>
        <p:spPr>
          <a:xfrm>
            <a:off x="1774044" y="4338804"/>
            <a:ext cx="4334428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       이름   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6A18619-7F6B-113F-E409-FA5BC2AA3534}"/>
              </a:ext>
            </a:extLst>
          </p:cNvPr>
          <p:cNvSpPr/>
          <p:nvPr/>
        </p:nvSpPr>
        <p:spPr>
          <a:xfrm>
            <a:off x="3289547" y="4412633"/>
            <a:ext cx="3405352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ko-KR" altLang="en-US" dirty="0">
                <a:solidFill>
                  <a:schemeClr val="tx1"/>
                </a:solidFill>
              </a:rPr>
              <a:t>이상욱</a:t>
            </a:r>
          </a:p>
        </p:txBody>
      </p:sp>
    </p:spTree>
    <p:extLst>
      <p:ext uri="{BB962C8B-B14F-4D97-AF65-F5344CB8AC3E}">
        <p14:creationId xmlns:p14="http://schemas.microsoft.com/office/powerpoint/2010/main" val="1348896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C3914-B3EB-89E2-A7C6-790459255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22995DA9-CE0E-3BAC-507B-C10CD12F0D4C}"/>
              </a:ext>
            </a:extLst>
          </p:cNvPr>
          <p:cNvSpPr/>
          <p:nvPr/>
        </p:nvSpPr>
        <p:spPr>
          <a:xfrm>
            <a:off x="943583" y="210117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A661B5-6BA3-3D18-722D-21E21D806CD2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계정페이지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6307E06-A96D-4228-9910-8D6B279BA1E8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03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4E2D220-1B47-DFEC-C43C-329D59A13352}"/>
              </a:ext>
            </a:extLst>
          </p:cNvPr>
          <p:cNvSpPr/>
          <p:nvPr/>
        </p:nvSpPr>
        <p:spPr>
          <a:xfrm>
            <a:off x="1308899" y="222605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계정 페이지</a:t>
            </a:r>
            <a:endParaRPr lang="en-US" altLang="ko-KR" sz="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FE310-34E5-F8D0-235D-AE41BF1D53F1}"/>
              </a:ext>
            </a:extLst>
          </p:cNvPr>
          <p:cNvSpPr/>
          <p:nvPr/>
        </p:nvSpPr>
        <p:spPr>
          <a:xfrm>
            <a:off x="3995520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로그아웃</a:t>
            </a:r>
            <a:r>
              <a:rPr lang="en-US" altLang="ko-KR" dirty="0"/>
              <a:t>/</a:t>
            </a:r>
            <a:r>
              <a:rPr lang="ko-KR" altLang="en-US" dirty="0"/>
              <a:t>채팅</a:t>
            </a:r>
            <a:endParaRPr lang="en-US" altLang="ko-KR" sz="8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FC46DCE-CCCA-53DD-3B81-8C86EDE133F4}"/>
              </a:ext>
            </a:extLst>
          </p:cNvPr>
          <p:cNvSpPr/>
          <p:nvPr/>
        </p:nvSpPr>
        <p:spPr>
          <a:xfrm>
            <a:off x="2130939" y="3022239"/>
            <a:ext cx="890310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이상욱</a:t>
            </a:r>
            <a:endParaRPr lang="en-US" altLang="ko-KR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6AB018-6FED-8DA2-2C03-ED8BAB925DE0}"/>
              </a:ext>
            </a:extLst>
          </p:cNvPr>
          <p:cNvSpPr/>
          <p:nvPr/>
        </p:nvSpPr>
        <p:spPr>
          <a:xfrm>
            <a:off x="5888013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글쓰기</a:t>
            </a:r>
            <a:r>
              <a:rPr lang="en-US" altLang="ko-KR" dirty="0"/>
              <a:t>/</a:t>
            </a:r>
            <a:r>
              <a:rPr lang="ko-KR" altLang="en-US" dirty="0" err="1"/>
              <a:t>팔로우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5EFC49-6C1D-9E91-01AD-19464D511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381813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Description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프로필 사진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프로필 사진 변경가능</a:t>
                      </a:r>
                      <a:br>
                        <a:rPr lang="en-US" altLang="ko-KR" sz="1200" dirty="0"/>
                      </a:b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본인 아닐 경우 불가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팔로워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팔로워</a:t>
                      </a:r>
                      <a:r>
                        <a:rPr lang="ko-KR" altLang="en-US" sz="1200" dirty="0"/>
                        <a:t> 목록 팝업 확인가능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팔로잉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팔로잉</a:t>
                      </a:r>
                      <a:r>
                        <a:rPr lang="ko-KR" altLang="en-US" sz="1200" dirty="0"/>
                        <a:t> 목록 팝업확인가능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확대 및 댓글 확인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글쓰기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피드</a:t>
                      </a:r>
                      <a:r>
                        <a:rPr lang="ko-KR" altLang="en-US" sz="1200" dirty="0"/>
                        <a:t> 업로드 가능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본인 페이지 아닐 경우 </a:t>
                      </a:r>
                      <a:r>
                        <a:rPr lang="ko-KR" altLang="en-US" sz="1200" dirty="0" err="1"/>
                        <a:t>팔로우</a:t>
                      </a:r>
                      <a:r>
                        <a:rPr lang="ko-KR" altLang="en-US" sz="1200" dirty="0"/>
                        <a:t> 기능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로그 아웃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토큰 소멸 및 로그인 화면 전환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본인 아닐 경우 불가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50A39754-E769-951C-0EAF-DDEA7CB1A7A5}"/>
              </a:ext>
            </a:extLst>
          </p:cNvPr>
          <p:cNvSpPr/>
          <p:nvPr/>
        </p:nvSpPr>
        <p:spPr>
          <a:xfrm>
            <a:off x="1230086" y="2884714"/>
            <a:ext cx="890310" cy="838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프로필사진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FE5C52B-06CD-9077-8C8B-C429392F3854}"/>
              </a:ext>
            </a:extLst>
          </p:cNvPr>
          <p:cNvSpPr/>
          <p:nvPr/>
        </p:nvSpPr>
        <p:spPr>
          <a:xfrm>
            <a:off x="3314987" y="2991532"/>
            <a:ext cx="17088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팔로워</a:t>
            </a:r>
            <a:r>
              <a:rPr lang="ko-KR" altLang="en-US" dirty="0"/>
              <a:t> </a:t>
            </a:r>
            <a:r>
              <a:rPr lang="en-US" altLang="ko-KR" dirty="0"/>
              <a:t>: 100</a:t>
            </a:r>
            <a:r>
              <a:rPr lang="ko-KR" altLang="en-US" dirty="0"/>
              <a:t>명</a:t>
            </a:r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14D8A5E-962C-F56B-1B10-897AFCBB6FD2}"/>
              </a:ext>
            </a:extLst>
          </p:cNvPr>
          <p:cNvSpPr/>
          <p:nvPr/>
        </p:nvSpPr>
        <p:spPr>
          <a:xfrm>
            <a:off x="5241588" y="2991532"/>
            <a:ext cx="170882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팔로잉</a:t>
            </a:r>
            <a:r>
              <a:rPr lang="ko-KR" altLang="en-US" dirty="0"/>
              <a:t> </a:t>
            </a:r>
            <a:r>
              <a:rPr lang="en-US" altLang="ko-KR" dirty="0"/>
              <a:t>: 100</a:t>
            </a:r>
            <a:r>
              <a:rPr lang="ko-KR" altLang="en-US" dirty="0"/>
              <a:t>명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DAE812-D7FB-9C40-07F4-D525E4C3FBD5}"/>
              </a:ext>
            </a:extLst>
          </p:cNvPr>
          <p:cNvSpPr/>
          <p:nvPr/>
        </p:nvSpPr>
        <p:spPr>
          <a:xfrm>
            <a:off x="1616529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0F89F40-EB74-AAD9-D2E5-BF9199C6F1E9}"/>
              </a:ext>
            </a:extLst>
          </p:cNvPr>
          <p:cNvSpPr/>
          <p:nvPr/>
        </p:nvSpPr>
        <p:spPr>
          <a:xfrm>
            <a:off x="3553345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3F820F-1987-7368-4917-4D60956B47F1}"/>
              </a:ext>
            </a:extLst>
          </p:cNvPr>
          <p:cNvSpPr/>
          <p:nvPr/>
        </p:nvSpPr>
        <p:spPr>
          <a:xfrm>
            <a:off x="5545692" y="3978729"/>
            <a:ext cx="1404720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C8608C-6133-F69F-22D3-A01D5DCBEF4A}"/>
              </a:ext>
            </a:extLst>
          </p:cNvPr>
          <p:cNvSpPr/>
          <p:nvPr/>
        </p:nvSpPr>
        <p:spPr>
          <a:xfrm>
            <a:off x="2103027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홈화면</a:t>
            </a:r>
            <a:endParaRPr lang="en-US" altLang="ko-KR" sz="800" dirty="0"/>
          </a:p>
        </p:txBody>
      </p:sp>
    </p:spTree>
    <p:extLst>
      <p:ext uri="{BB962C8B-B14F-4D97-AF65-F5344CB8AC3E}">
        <p14:creationId xmlns:p14="http://schemas.microsoft.com/office/powerpoint/2010/main" val="5470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E7C87"/>
            </a:gs>
            <a:gs pos="100000">
              <a:srgbClr val="2C3A45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A7201F-E122-0A28-885B-EDBDF9080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62BF8B2-7AC5-8036-5E88-879C9A0803D1}"/>
              </a:ext>
            </a:extLst>
          </p:cNvPr>
          <p:cNvSpPr/>
          <p:nvPr/>
        </p:nvSpPr>
        <p:spPr>
          <a:xfrm>
            <a:off x="926114" y="2089994"/>
            <a:ext cx="6994187" cy="39980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B83C290-C3F0-DD15-F0AB-A74862081AAB}"/>
              </a:ext>
            </a:extLst>
          </p:cNvPr>
          <p:cNvSpPr/>
          <p:nvPr/>
        </p:nvSpPr>
        <p:spPr>
          <a:xfrm>
            <a:off x="397741" y="218178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마이페이지 </a:t>
            </a:r>
            <a:r>
              <a:rPr lang="en-US" altLang="ko-KR" dirty="0">
                <a:solidFill>
                  <a:schemeClr val="bg1"/>
                </a:solidFill>
              </a:rPr>
              <a:t>- </a:t>
            </a:r>
            <a:r>
              <a:rPr lang="ko-KR" altLang="en-US" dirty="0">
                <a:solidFill>
                  <a:schemeClr val="bg1"/>
                </a:solidFill>
              </a:rPr>
              <a:t>글쓰기</a:t>
            </a:r>
            <a:endParaRPr lang="en-US" altLang="ko-KR" sz="800" dirty="0">
              <a:solidFill>
                <a:prstClr val="white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1247222A-84E1-D0C0-EE45-8CE5A6EE882D}"/>
              </a:ext>
            </a:extLst>
          </p:cNvPr>
          <p:cNvSpPr/>
          <p:nvPr/>
        </p:nvSpPr>
        <p:spPr>
          <a:xfrm>
            <a:off x="487128" y="506042"/>
            <a:ext cx="1075936" cy="129881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000" b="1" dirty="0">
                <a:solidFill>
                  <a:schemeClr val="bg1"/>
                </a:solidFill>
                <a:latin typeface="+mn-ea"/>
              </a:rPr>
              <a:t>04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5B16E3-96E4-336F-1C8F-22F77F033505}"/>
              </a:ext>
            </a:extLst>
          </p:cNvPr>
          <p:cNvSpPr/>
          <p:nvPr/>
        </p:nvSpPr>
        <p:spPr>
          <a:xfrm>
            <a:off x="1308899" y="2226051"/>
            <a:ext cx="805093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글쓰기</a:t>
            </a:r>
            <a:endParaRPr lang="en-US" altLang="ko-KR" sz="8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56D059-E255-13BF-BBA9-4A2E87D1AC18}"/>
              </a:ext>
            </a:extLst>
          </p:cNvPr>
          <p:cNvSpPr/>
          <p:nvPr/>
        </p:nvSpPr>
        <p:spPr>
          <a:xfrm>
            <a:off x="5888013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/>
              <a:t>작성완료</a:t>
            </a:r>
            <a:endParaRPr lang="en-US" altLang="ko-KR" sz="800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04AABEC-5D1E-1A2B-266D-8D326FE4B0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496867"/>
              </p:ext>
            </p:extLst>
          </p:nvPr>
        </p:nvGraphicFramePr>
        <p:xfrm>
          <a:off x="8434427" y="953310"/>
          <a:ext cx="3270445" cy="5214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0445">
                  <a:extLst>
                    <a:ext uri="{9D8B030D-6E8A-4147-A177-3AD203B41FA5}">
                      <a16:colId xmlns:a16="http://schemas.microsoft.com/office/drawing/2014/main" val="1480166180"/>
                    </a:ext>
                  </a:extLst>
                </a:gridCol>
              </a:tblGrid>
              <a:tr h="7448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/>
                        <a:t>Description</a:t>
                      </a:r>
                      <a:endParaRPr lang="ko-KR" alt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524884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사진 박스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사진 업로드 가능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792478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작성완료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작성 후 마이페이지로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66660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 err="1"/>
                        <a:t>뒤로가기</a:t>
                      </a:r>
                      <a:r>
                        <a:rPr lang="ko-KR" altLang="en-US" sz="1200" dirty="0"/>
                        <a:t> </a:t>
                      </a:r>
                      <a:r>
                        <a:rPr lang="ko-KR" altLang="en-US" sz="1200" dirty="0" err="1"/>
                        <a:t>클릭시</a:t>
                      </a:r>
                      <a:r>
                        <a:rPr lang="ko-KR" altLang="en-US" sz="1200" dirty="0"/>
                        <a:t> 마이페이지 전환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659038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9932521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0709077"/>
                  </a:ext>
                </a:extLst>
              </a:tr>
              <a:tr h="744861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5045207"/>
                  </a:ext>
                </a:extLst>
              </a:tr>
            </a:tbl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404BE47F-0F89-B9D1-EF2A-D8C3AB322F68}"/>
              </a:ext>
            </a:extLst>
          </p:cNvPr>
          <p:cNvSpPr/>
          <p:nvPr/>
        </p:nvSpPr>
        <p:spPr>
          <a:xfrm>
            <a:off x="3977570" y="5474504"/>
            <a:ext cx="1708824" cy="454292"/>
          </a:xfrm>
          <a:prstGeom prst="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accent3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/>
              <a:t>뒤로가기</a:t>
            </a:r>
            <a:endParaRPr lang="en-US" altLang="ko-KR" sz="8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047537-751E-7DC8-FBF5-0DC50BE7B234}"/>
              </a:ext>
            </a:extLst>
          </p:cNvPr>
          <p:cNvSpPr/>
          <p:nvPr/>
        </p:nvSpPr>
        <p:spPr>
          <a:xfrm>
            <a:off x="1818201" y="4744132"/>
            <a:ext cx="745384" cy="454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/>
              <a:t>내용</a:t>
            </a:r>
            <a:endParaRPr lang="en-US" altLang="ko-KR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90DFCB-A797-BA56-5C69-EE3290A06B98}"/>
              </a:ext>
            </a:extLst>
          </p:cNvPr>
          <p:cNvSpPr/>
          <p:nvPr/>
        </p:nvSpPr>
        <p:spPr>
          <a:xfrm>
            <a:off x="2614257" y="4744132"/>
            <a:ext cx="4581200" cy="45429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dirty="0">
                <a:solidFill>
                  <a:schemeClr val="tx1"/>
                </a:solidFill>
              </a:rPr>
              <a:t>2025</a:t>
            </a:r>
            <a:r>
              <a:rPr lang="ko-KR" altLang="en-US" dirty="0">
                <a:solidFill>
                  <a:schemeClr val="tx1"/>
                </a:solidFill>
              </a:rPr>
              <a:t>년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월 새해 기념 사진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2F21F9-5235-6CB0-D4F9-57D8F35ACEA6}"/>
              </a:ext>
            </a:extLst>
          </p:cNvPr>
          <p:cNvSpPr/>
          <p:nvPr/>
        </p:nvSpPr>
        <p:spPr>
          <a:xfrm>
            <a:off x="1649186" y="2972523"/>
            <a:ext cx="5617028" cy="1612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8282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4372</TotalTime>
  <Words>523</Words>
  <Application>Microsoft Office PowerPoint</Application>
  <PresentationFormat>와이드스크린</PresentationFormat>
  <Paragraphs>145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상욱 이</cp:lastModifiedBy>
  <cp:revision>636</cp:revision>
  <dcterms:created xsi:type="dcterms:W3CDTF">2018-08-02T07:05:36Z</dcterms:created>
  <dcterms:modified xsi:type="dcterms:W3CDTF">2025-03-30T09:55:30Z</dcterms:modified>
</cp:coreProperties>
</file>